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5143500" cx="9144000"/>
  <p:notesSz cx="6858000" cy="9144000"/>
  <p:embeddedFontLst>
    <p:embeddedFont>
      <p:font typeface="Ubuntu"/>
      <p:regular r:id="rId21"/>
      <p:bold r:id="rId22"/>
      <p:italic r:id="rId23"/>
      <p:boldItalic r:id="rId24"/>
    </p:embeddedFont>
    <p:embeddedFont>
      <p:font typeface="Ubuntu Medium"/>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AFC8334-4368-48B2-A6A4-DCD24841DF81}">
  <a:tblStyle styleId="{3AFC8334-4368-48B2-A6A4-DCD24841DF8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D864277-A9B1-4C20-9D09-B6084FD067F9}"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Ubuntu-bold.fntdata"/><Relationship Id="rId21" Type="http://schemas.openxmlformats.org/officeDocument/2006/relationships/font" Target="fonts/Ubuntu-regular.fntdata"/><Relationship Id="rId24" Type="http://schemas.openxmlformats.org/officeDocument/2006/relationships/font" Target="fonts/Ubuntu-boldItalic.fntdata"/><Relationship Id="rId23" Type="http://schemas.openxmlformats.org/officeDocument/2006/relationships/font" Target="fonts/Ubuntu-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UbuntuMedium-bold.fntdata"/><Relationship Id="rId25" Type="http://schemas.openxmlformats.org/officeDocument/2006/relationships/font" Target="fonts/UbuntuMedium-regular.fntdata"/><Relationship Id="rId28" Type="http://schemas.openxmlformats.org/officeDocument/2006/relationships/font" Target="fonts/UbuntuMedium-boldItalic.fntdata"/><Relationship Id="rId27" Type="http://schemas.openxmlformats.org/officeDocument/2006/relationships/font" Target="fonts/Ubuntu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73920418a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73920418a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73920418a7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73920418a7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c6b36f9884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c6b36f9884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c329ae7c00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c329ae7c00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73920418a7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73920418a7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be66a0c7fd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be66a0c7fd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b4ca813531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b4ca813531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c329ae7c00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c329ae7c00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c329ae7c00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c329ae7c00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c329ae7c00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c329ae7c00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c329ae7c00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c329ae7c00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c329ae7c00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c329ae7c00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c6b36f988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c6b36f988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CA"/>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4.jpg"/><Relationship Id="rId4" Type="http://schemas.openxmlformats.org/officeDocument/2006/relationships/image" Target="../media/image3.png"/><Relationship Id="rId5" Type="http://schemas.openxmlformats.org/officeDocument/2006/relationships/hyperlink" Target="https://youtu.be/ACVcn77boWk"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jp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jp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4.jp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4.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jp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jp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jp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jpg"/><Relationship Id="rId4" Type="http://schemas.openxmlformats.org/officeDocument/2006/relationships/image" Target="../media/image3.png"/><Relationship Id="rId5"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jp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jpg"/><Relationship Id="rId4" Type="http://schemas.openxmlformats.org/officeDocument/2006/relationships/hyperlink" Target="https://docs.google.com/document/d/1ZMGD2lpsDBNp8elTCOY3EH2xoZpZne8rWpTkCtPMXlQ/edit?usp=sharing" TargetMode="External"/><Relationship Id="rId5"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jpg"/><Relationship Id="rId4" Type="http://schemas.openxmlformats.org/officeDocument/2006/relationships/hyperlink" Target="https://www.youtube.com/watch?v=IKQQDfZovAo" TargetMode="External"/><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55100"/>
            <a:ext cx="9156755" cy="3260775"/>
          </a:xfrm>
          <a:prstGeom prst="rect">
            <a:avLst/>
          </a:prstGeom>
          <a:noFill/>
          <a:ln>
            <a:noFill/>
          </a:ln>
        </p:spPr>
      </p:pic>
      <p:sp>
        <p:nvSpPr>
          <p:cNvPr id="55" name="Google Shape;55;p13"/>
          <p:cNvSpPr txBox="1"/>
          <p:nvPr>
            <p:ph type="title"/>
          </p:nvPr>
        </p:nvSpPr>
        <p:spPr>
          <a:xfrm>
            <a:off x="0" y="27928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sz="2400">
                <a:latin typeface="Ubuntu Medium"/>
                <a:ea typeface="Ubuntu Medium"/>
                <a:cs typeface="Ubuntu Medium"/>
                <a:sym typeface="Ubuntu Medium"/>
              </a:rPr>
              <a:t>Consignes </a:t>
            </a:r>
            <a:endParaRPr sz="2400">
              <a:latin typeface="Ubuntu Medium"/>
              <a:ea typeface="Ubuntu Medium"/>
              <a:cs typeface="Ubuntu Medium"/>
              <a:sym typeface="Ubuntu Medium"/>
            </a:endParaRPr>
          </a:p>
        </p:txBody>
      </p:sp>
      <p:sp>
        <p:nvSpPr>
          <p:cNvPr id="56" name="Google Shape;56;p13"/>
          <p:cNvSpPr txBox="1"/>
          <p:nvPr>
            <p:ph idx="1" type="body"/>
          </p:nvPr>
        </p:nvSpPr>
        <p:spPr>
          <a:xfrm>
            <a:off x="0" y="3301575"/>
            <a:ext cx="8520600" cy="1536300"/>
          </a:xfrm>
          <a:prstGeom prst="rect">
            <a:avLst/>
          </a:prstGeom>
        </p:spPr>
        <p:txBody>
          <a:bodyPr anchorCtr="0" anchor="t" bIns="91425" lIns="91425" spcFirstLastPara="1" rIns="91425" wrap="square" tIns="91425">
            <a:noAutofit/>
          </a:bodyPr>
          <a:lstStyle/>
          <a:p>
            <a:pPr indent="-304800" lvl="0" marL="457200" rtl="0" algn="l">
              <a:lnSpc>
                <a:spcPct val="150000"/>
              </a:lnSpc>
              <a:spcBef>
                <a:spcPts val="0"/>
              </a:spcBef>
              <a:spcAft>
                <a:spcPts val="0"/>
              </a:spcAft>
              <a:buSzPts val="1200"/>
              <a:buFont typeface="Ubuntu"/>
              <a:buAutoNum type="arabicPeriod"/>
            </a:pPr>
            <a:r>
              <a:rPr lang="fr-CA" sz="1200">
                <a:latin typeface="Ubuntu"/>
                <a:ea typeface="Ubuntu"/>
                <a:cs typeface="Ubuntu"/>
                <a:sym typeface="Ubuntu"/>
              </a:rPr>
              <a:t>À la page 2, inscris ton prénom et nom</a:t>
            </a:r>
            <a:endParaRPr sz="1200">
              <a:latin typeface="Ubuntu"/>
              <a:ea typeface="Ubuntu"/>
              <a:cs typeface="Ubuntu"/>
              <a:sym typeface="Ubuntu"/>
            </a:endParaRPr>
          </a:p>
          <a:p>
            <a:pPr indent="-304800" lvl="0" marL="457200" rtl="0" algn="l">
              <a:lnSpc>
                <a:spcPct val="150000"/>
              </a:lnSpc>
              <a:spcBef>
                <a:spcPts val="0"/>
              </a:spcBef>
              <a:spcAft>
                <a:spcPts val="0"/>
              </a:spcAft>
              <a:buSzPts val="1200"/>
              <a:buFont typeface="Ubuntu"/>
              <a:buAutoNum type="arabicPeriod"/>
            </a:pPr>
            <a:r>
              <a:rPr lang="fr-CA" sz="1200">
                <a:latin typeface="Ubuntu"/>
                <a:ea typeface="Ubuntu"/>
                <a:cs typeface="Ubuntu"/>
                <a:sym typeface="Ubuntu"/>
              </a:rPr>
              <a:t>Complète les pages suivantes</a:t>
            </a:r>
            <a:endParaRPr sz="1200">
              <a:latin typeface="Ubuntu"/>
              <a:ea typeface="Ubuntu"/>
              <a:cs typeface="Ubuntu"/>
              <a:sym typeface="Ubuntu"/>
            </a:endParaRPr>
          </a:p>
          <a:p>
            <a:pPr indent="-304800" lvl="0" marL="457200" rtl="0" algn="l">
              <a:lnSpc>
                <a:spcPct val="150000"/>
              </a:lnSpc>
              <a:spcBef>
                <a:spcPts val="0"/>
              </a:spcBef>
              <a:spcAft>
                <a:spcPts val="0"/>
              </a:spcAft>
              <a:buSzPts val="1200"/>
              <a:buFont typeface="Ubuntu"/>
              <a:buAutoNum type="arabicPeriod"/>
            </a:pPr>
            <a:r>
              <a:rPr lang="fr-CA" sz="1200">
                <a:latin typeface="Ubuntu"/>
                <a:ea typeface="Ubuntu"/>
                <a:cs typeface="Ubuntu"/>
                <a:sym typeface="Ubuntu"/>
              </a:rPr>
              <a:t>Ajoute autant de pages que tu le désires</a:t>
            </a:r>
            <a:endParaRPr sz="1200">
              <a:latin typeface="Ubuntu"/>
              <a:ea typeface="Ubuntu"/>
              <a:cs typeface="Ubuntu"/>
              <a:sym typeface="Ubuntu"/>
            </a:endParaRPr>
          </a:p>
          <a:p>
            <a:pPr indent="-304800" lvl="0" marL="457200" rtl="0" algn="l">
              <a:lnSpc>
                <a:spcPct val="150000"/>
              </a:lnSpc>
              <a:spcBef>
                <a:spcPts val="0"/>
              </a:spcBef>
              <a:spcAft>
                <a:spcPts val="0"/>
              </a:spcAft>
              <a:buSzPts val="1200"/>
              <a:buFont typeface="Ubuntu"/>
              <a:buAutoNum type="arabicPeriod"/>
            </a:pPr>
            <a:r>
              <a:rPr lang="fr-CA" sz="1200">
                <a:latin typeface="Ubuntu"/>
                <a:ea typeface="Ubuntu"/>
                <a:cs typeface="Ubuntu"/>
                <a:sym typeface="Ubuntu"/>
              </a:rPr>
              <a:t>Lorsque tu as terminé, envoi le lien à ton enseignant (e)</a:t>
            </a:r>
            <a:endParaRPr sz="1200">
              <a:latin typeface="Ubuntu"/>
              <a:ea typeface="Ubuntu"/>
              <a:cs typeface="Ubuntu"/>
              <a:sym typeface="Ubuntu"/>
            </a:endParaRPr>
          </a:p>
        </p:txBody>
      </p:sp>
      <p:pic>
        <p:nvPicPr>
          <p:cNvPr id="57" name="Google Shape;57;p13"/>
          <p:cNvPicPr preferRelativeResize="0"/>
          <p:nvPr/>
        </p:nvPicPr>
        <p:blipFill>
          <a:blip r:embed="rId4">
            <a:alphaModFix/>
          </a:blip>
          <a:stretch>
            <a:fillRect/>
          </a:stretch>
        </p:blipFill>
        <p:spPr>
          <a:xfrm>
            <a:off x="7220025" y="4071325"/>
            <a:ext cx="1781175" cy="942975"/>
          </a:xfrm>
          <a:prstGeom prst="rect">
            <a:avLst/>
          </a:prstGeom>
          <a:noFill/>
          <a:ln>
            <a:noFill/>
          </a:ln>
        </p:spPr>
      </p:pic>
      <p:pic>
        <p:nvPicPr>
          <p:cNvPr id="58" name="Google Shape;58;p13"/>
          <p:cNvPicPr preferRelativeResize="0"/>
          <p:nvPr/>
        </p:nvPicPr>
        <p:blipFill rotWithShape="1">
          <a:blip r:embed="rId5">
            <a:alphaModFix/>
          </a:blip>
          <a:srcRect b="65282" l="416" r="426" t="31306"/>
          <a:stretch/>
        </p:blipFill>
        <p:spPr>
          <a:xfrm>
            <a:off x="0" y="4933775"/>
            <a:ext cx="9144000" cy="2097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pic>
        <p:nvPicPr>
          <p:cNvPr id="136" name="Google Shape;136;p22"/>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sp>
        <p:nvSpPr>
          <p:cNvPr id="137" name="Google Shape;137;p22"/>
          <p:cNvSpPr txBox="1"/>
          <p:nvPr>
            <p:ph type="title"/>
          </p:nvPr>
        </p:nvSpPr>
        <p:spPr>
          <a:xfrm>
            <a:off x="354700" y="1183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ACTION PRODUCTIVE</a:t>
            </a:r>
            <a:endParaRPr>
              <a:latin typeface="Ubuntu Medium"/>
              <a:ea typeface="Ubuntu Medium"/>
              <a:cs typeface="Ubuntu Medium"/>
              <a:sym typeface="Ubuntu Medium"/>
            </a:endParaRPr>
          </a:p>
        </p:txBody>
      </p:sp>
      <p:pic>
        <p:nvPicPr>
          <p:cNvPr id="138" name="Google Shape;138;p22"/>
          <p:cNvPicPr preferRelativeResize="0"/>
          <p:nvPr/>
        </p:nvPicPr>
        <p:blipFill>
          <a:blip r:embed="rId4">
            <a:alphaModFix/>
          </a:blip>
          <a:stretch>
            <a:fillRect/>
          </a:stretch>
        </p:blipFill>
        <p:spPr>
          <a:xfrm>
            <a:off x="-12" y="0"/>
            <a:ext cx="354724" cy="5143501"/>
          </a:xfrm>
          <a:prstGeom prst="rect">
            <a:avLst/>
          </a:prstGeom>
          <a:noFill/>
          <a:ln>
            <a:noFill/>
          </a:ln>
        </p:spPr>
      </p:pic>
      <p:sp>
        <p:nvSpPr>
          <p:cNvPr id="139" name="Google Shape;139;p22"/>
          <p:cNvSpPr txBox="1"/>
          <p:nvPr/>
        </p:nvSpPr>
        <p:spPr>
          <a:xfrm>
            <a:off x="8718250" y="4441175"/>
            <a:ext cx="354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9</a:t>
            </a:r>
            <a:endParaRPr b="1" sz="2000">
              <a:solidFill>
                <a:srgbClr val="9900FF"/>
              </a:solidFill>
            </a:endParaRPr>
          </a:p>
        </p:txBody>
      </p:sp>
      <p:sp>
        <p:nvSpPr>
          <p:cNvPr id="140" name="Google Shape;140;p22"/>
          <p:cNvSpPr txBox="1"/>
          <p:nvPr/>
        </p:nvSpPr>
        <p:spPr>
          <a:xfrm>
            <a:off x="452625" y="798250"/>
            <a:ext cx="7357200" cy="6810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0"/>
              </a:spcAft>
              <a:buNone/>
            </a:pPr>
            <a:r>
              <a:rPr lang="fr-CA" sz="1500">
                <a:solidFill>
                  <a:schemeClr val="dk1"/>
                </a:solidFill>
                <a:latin typeface="Ubuntu Medium"/>
                <a:ea typeface="Ubuntu Medium"/>
                <a:cs typeface="Ubuntu Medium"/>
                <a:sym typeface="Ubuntu Medium"/>
              </a:rPr>
              <a:t>À la suite du visonnement de la </a:t>
            </a:r>
            <a:r>
              <a:rPr lang="fr-CA" sz="1500" u="sng">
                <a:solidFill>
                  <a:srgbClr val="9900FF"/>
                </a:solidFill>
                <a:latin typeface="Ubuntu Medium"/>
                <a:ea typeface="Ubuntu Medium"/>
                <a:cs typeface="Ubuntu Medium"/>
                <a:sym typeface="Ubuntu Medium"/>
                <a:hlinkClick r:id="rId5">
                  <a:extLst>
                    <a:ext uri="{A12FA001-AC4F-418D-AE19-62706E023703}">
                      <ahyp:hlinkClr val="tx"/>
                    </a:ext>
                  </a:extLst>
                </a:hlinkClick>
              </a:rPr>
              <a:t>capsule vidéo Street Art 2</a:t>
            </a:r>
            <a:r>
              <a:rPr lang="fr-CA" sz="1500">
                <a:solidFill>
                  <a:schemeClr val="dk1"/>
                </a:solidFill>
                <a:latin typeface="Ubuntu Medium"/>
                <a:ea typeface="Ubuntu Medium"/>
                <a:cs typeface="Ubuntu Medium"/>
                <a:sym typeface="Ubuntu Medium"/>
              </a:rPr>
              <a:t>, noter ses idées et ses réflexions.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pic>
        <p:nvPicPr>
          <p:cNvPr id="145" name="Google Shape;145;p23"/>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sp>
        <p:nvSpPr>
          <p:cNvPr id="146" name="Google Shape;146;p23"/>
          <p:cNvSpPr txBox="1"/>
          <p:nvPr>
            <p:ph type="title"/>
          </p:nvPr>
        </p:nvSpPr>
        <p:spPr>
          <a:xfrm>
            <a:off x="354700" y="1183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ACTION PRODUCTIVE</a:t>
            </a:r>
            <a:endParaRPr>
              <a:latin typeface="Ubuntu Medium"/>
              <a:ea typeface="Ubuntu Medium"/>
              <a:cs typeface="Ubuntu Medium"/>
              <a:sym typeface="Ubuntu Medium"/>
            </a:endParaRPr>
          </a:p>
        </p:txBody>
      </p:sp>
      <p:pic>
        <p:nvPicPr>
          <p:cNvPr id="147" name="Google Shape;147;p23"/>
          <p:cNvPicPr preferRelativeResize="0"/>
          <p:nvPr/>
        </p:nvPicPr>
        <p:blipFill>
          <a:blip r:embed="rId4">
            <a:alphaModFix/>
          </a:blip>
          <a:stretch>
            <a:fillRect/>
          </a:stretch>
        </p:blipFill>
        <p:spPr>
          <a:xfrm>
            <a:off x="-12" y="0"/>
            <a:ext cx="354724" cy="5143501"/>
          </a:xfrm>
          <a:prstGeom prst="rect">
            <a:avLst/>
          </a:prstGeom>
          <a:noFill/>
          <a:ln>
            <a:noFill/>
          </a:ln>
        </p:spPr>
      </p:pic>
      <p:sp>
        <p:nvSpPr>
          <p:cNvPr id="148" name="Google Shape;148;p23"/>
          <p:cNvSpPr txBox="1"/>
          <p:nvPr>
            <p:ph idx="4294967295" type="ctrTitle"/>
          </p:nvPr>
        </p:nvSpPr>
        <p:spPr>
          <a:xfrm>
            <a:off x="430908" y="1893500"/>
            <a:ext cx="8520600" cy="205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fr-CA">
                <a:latin typeface="Ubuntu"/>
                <a:ea typeface="Ubuntu"/>
                <a:cs typeface="Ubuntu"/>
                <a:sym typeface="Ubuntu"/>
              </a:rPr>
              <a:t>Insérer des images de votre création en cours ici</a:t>
            </a:r>
            <a:endParaRPr>
              <a:latin typeface="Ubuntu"/>
              <a:ea typeface="Ubuntu"/>
              <a:cs typeface="Ubuntu"/>
              <a:sym typeface="Ubuntu"/>
            </a:endParaRPr>
          </a:p>
        </p:txBody>
      </p:sp>
      <p:sp>
        <p:nvSpPr>
          <p:cNvPr id="149" name="Google Shape;149;p23"/>
          <p:cNvSpPr txBox="1"/>
          <p:nvPr/>
        </p:nvSpPr>
        <p:spPr>
          <a:xfrm>
            <a:off x="8718250" y="4441175"/>
            <a:ext cx="354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9</a:t>
            </a:r>
            <a:endParaRPr b="1" sz="2000">
              <a:solidFill>
                <a:srgbClr val="9900F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pic>
        <p:nvPicPr>
          <p:cNvPr id="154" name="Google Shape;154;p24"/>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sp>
        <p:nvSpPr>
          <p:cNvPr id="155" name="Google Shape;155;p24"/>
          <p:cNvSpPr txBox="1"/>
          <p:nvPr>
            <p:ph type="title"/>
          </p:nvPr>
        </p:nvSpPr>
        <p:spPr>
          <a:xfrm>
            <a:off x="354700" y="1183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SÉPARATION</a:t>
            </a:r>
            <a:endParaRPr>
              <a:latin typeface="Ubuntu Medium"/>
              <a:ea typeface="Ubuntu Medium"/>
              <a:cs typeface="Ubuntu Medium"/>
              <a:sym typeface="Ubuntu Medium"/>
            </a:endParaRPr>
          </a:p>
        </p:txBody>
      </p:sp>
      <p:sp>
        <p:nvSpPr>
          <p:cNvPr id="156" name="Google Shape;156;p24"/>
          <p:cNvSpPr txBox="1"/>
          <p:nvPr>
            <p:ph idx="4294967295" type="ctrTitle"/>
          </p:nvPr>
        </p:nvSpPr>
        <p:spPr>
          <a:xfrm>
            <a:off x="430908" y="1893500"/>
            <a:ext cx="8520600" cy="205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fr-CA">
                <a:latin typeface="Ubuntu"/>
                <a:ea typeface="Ubuntu"/>
                <a:cs typeface="Ubuntu"/>
                <a:sym typeface="Ubuntu"/>
              </a:rPr>
              <a:t>Insérer l’image de votre création finale ici</a:t>
            </a:r>
            <a:endParaRPr>
              <a:latin typeface="Ubuntu"/>
              <a:ea typeface="Ubuntu"/>
              <a:cs typeface="Ubuntu"/>
              <a:sym typeface="Ubuntu"/>
            </a:endParaRPr>
          </a:p>
        </p:txBody>
      </p:sp>
      <p:pic>
        <p:nvPicPr>
          <p:cNvPr id="157" name="Google Shape;157;p24"/>
          <p:cNvPicPr preferRelativeResize="0"/>
          <p:nvPr/>
        </p:nvPicPr>
        <p:blipFill>
          <a:blip r:embed="rId4">
            <a:alphaModFix/>
          </a:blip>
          <a:stretch>
            <a:fillRect/>
          </a:stretch>
        </p:blipFill>
        <p:spPr>
          <a:xfrm>
            <a:off x="-12" y="0"/>
            <a:ext cx="354724" cy="5143501"/>
          </a:xfrm>
          <a:prstGeom prst="rect">
            <a:avLst/>
          </a:prstGeom>
          <a:noFill/>
          <a:ln>
            <a:noFill/>
          </a:ln>
        </p:spPr>
      </p:pic>
      <p:sp>
        <p:nvSpPr>
          <p:cNvPr id="158" name="Google Shape;158;p24"/>
          <p:cNvSpPr txBox="1"/>
          <p:nvPr/>
        </p:nvSpPr>
        <p:spPr>
          <a:xfrm>
            <a:off x="8544725" y="4441175"/>
            <a:ext cx="5247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10</a:t>
            </a:r>
            <a:endParaRPr b="1" sz="2000">
              <a:solidFill>
                <a:srgbClr val="9900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pic>
        <p:nvPicPr>
          <p:cNvPr id="163" name="Google Shape;163;p25"/>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pic>
        <p:nvPicPr>
          <p:cNvPr id="164" name="Google Shape;164;p25"/>
          <p:cNvPicPr preferRelativeResize="0"/>
          <p:nvPr/>
        </p:nvPicPr>
        <p:blipFill>
          <a:blip r:embed="rId4">
            <a:alphaModFix/>
          </a:blip>
          <a:stretch>
            <a:fillRect/>
          </a:stretch>
        </p:blipFill>
        <p:spPr>
          <a:xfrm>
            <a:off x="-12" y="0"/>
            <a:ext cx="354724" cy="5143501"/>
          </a:xfrm>
          <a:prstGeom prst="rect">
            <a:avLst/>
          </a:prstGeom>
          <a:noFill/>
          <a:ln>
            <a:noFill/>
          </a:ln>
        </p:spPr>
      </p:pic>
      <p:sp>
        <p:nvSpPr>
          <p:cNvPr id="165" name="Google Shape;165;p25"/>
          <p:cNvSpPr txBox="1"/>
          <p:nvPr>
            <p:ph idx="4294967295" type="ctrTitle"/>
          </p:nvPr>
        </p:nvSpPr>
        <p:spPr>
          <a:xfrm>
            <a:off x="435658" y="1855400"/>
            <a:ext cx="8520600" cy="205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fr-CA">
                <a:latin typeface="Ubuntu"/>
                <a:ea typeface="Ubuntu"/>
                <a:cs typeface="Ubuntu"/>
                <a:sym typeface="Ubuntu"/>
              </a:rPr>
              <a:t>Ajouter réflexions, notes, éléments à améliorer ou satisfaisants ou  toutes autres informations pertinente sur ce projet. </a:t>
            </a:r>
            <a:endParaRPr>
              <a:latin typeface="Ubuntu"/>
              <a:ea typeface="Ubuntu"/>
              <a:cs typeface="Ubuntu"/>
              <a:sym typeface="Ubuntu"/>
            </a:endParaRPr>
          </a:p>
        </p:txBody>
      </p:sp>
      <p:sp>
        <p:nvSpPr>
          <p:cNvPr id="166" name="Google Shape;166;p25"/>
          <p:cNvSpPr txBox="1"/>
          <p:nvPr>
            <p:ph type="title"/>
          </p:nvPr>
        </p:nvSpPr>
        <p:spPr>
          <a:xfrm>
            <a:off x="354700" y="1183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SÉPARATION</a:t>
            </a:r>
            <a:endParaRPr>
              <a:latin typeface="Ubuntu Medium"/>
              <a:ea typeface="Ubuntu Medium"/>
              <a:cs typeface="Ubuntu Medium"/>
              <a:sym typeface="Ubuntu Medium"/>
            </a:endParaRPr>
          </a:p>
        </p:txBody>
      </p:sp>
      <p:sp>
        <p:nvSpPr>
          <p:cNvPr id="167" name="Google Shape;167;p25"/>
          <p:cNvSpPr txBox="1"/>
          <p:nvPr/>
        </p:nvSpPr>
        <p:spPr>
          <a:xfrm>
            <a:off x="8544725" y="4441175"/>
            <a:ext cx="5247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11</a:t>
            </a:r>
            <a:endParaRPr b="1" sz="2000">
              <a:solidFill>
                <a:srgbClr val="9900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pic>
        <p:nvPicPr>
          <p:cNvPr id="172" name="Google Shape;172;p26"/>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sp>
        <p:nvSpPr>
          <p:cNvPr id="173" name="Google Shape;173;p26"/>
          <p:cNvSpPr txBox="1"/>
          <p:nvPr>
            <p:ph type="title"/>
          </p:nvPr>
        </p:nvSpPr>
        <p:spPr>
          <a:xfrm>
            <a:off x="387900" y="48525"/>
            <a:ext cx="87282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COÉVALUATION</a:t>
            </a:r>
            <a:endParaRPr>
              <a:latin typeface="Ubuntu Medium"/>
              <a:ea typeface="Ubuntu Medium"/>
              <a:cs typeface="Ubuntu Medium"/>
              <a:sym typeface="Ubuntu Medium"/>
            </a:endParaRPr>
          </a:p>
        </p:txBody>
      </p:sp>
      <p:pic>
        <p:nvPicPr>
          <p:cNvPr id="174" name="Google Shape;174;p26"/>
          <p:cNvPicPr preferRelativeResize="0"/>
          <p:nvPr/>
        </p:nvPicPr>
        <p:blipFill>
          <a:blip r:embed="rId4">
            <a:alphaModFix/>
          </a:blip>
          <a:stretch>
            <a:fillRect/>
          </a:stretch>
        </p:blipFill>
        <p:spPr>
          <a:xfrm>
            <a:off x="-12" y="0"/>
            <a:ext cx="354724" cy="5143501"/>
          </a:xfrm>
          <a:prstGeom prst="rect">
            <a:avLst/>
          </a:prstGeom>
          <a:noFill/>
          <a:ln>
            <a:noFill/>
          </a:ln>
        </p:spPr>
      </p:pic>
      <p:sp>
        <p:nvSpPr>
          <p:cNvPr id="175" name="Google Shape;175;p26"/>
          <p:cNvSpPr txBox="1"/>
          <p:nvPr/>
        </p:nvSpPr>
        <p:spPr>
          <a:xfrm>
            <a:off x="8544725" y="4441175"/>
            <a:ext cx="5247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12</a:t>
            </a:r>
            <a:endParaRPr b="1" sz="2000">
              <a:solidFill>
                <a:srgbClr val="9900FF"/>
              </a:solidFill>
            </a:endParaRPr>
          </a:p>
        </p:txBody>
      </p:sp>
      <p:graphicFrame>
        <p:nvGraphicFramePr>
          <p:cNvPr id="176" name="Google Shape;176;p26"/>
          <p:cNvGraphicFramePr/>
          <p:nvPr/>
        </p:nvGraphicFramePr>
        <p:xfrm>
          <a:off x="534125" y="703050"/>
          <a:ext cx="3000000" cy="3000000"/>
        </p:xfrm>
        <a:graphic>
          <a:graphicData uri="http://schemas.openxmlformats.org/drawingml/2006/table">
            <a:tbl>
              <a:tblPr>
                <a:noFill/>
                <a:tableStyleId>{FD864277-A9B1-4C20-9D09-B6084FD067F9}</a:tableStyleId>
              </a:tblPr>
              <a:tblGrid>
                <a:gridCol w="6506675"/>
                <a:gridCol w="917825"/>
                <a:gridCol w="934200"/>
              </a:tblGrid>
              <a:tr h="222550">
                <a:tc gridSpan="3">
                  <a:txBody>
                    <a:bodyPr/>
                    <a:lstStyle/>
                    <a:p>
                      <a:pPr indent="0" lvl="0" marL="0" rtl="0" algn="l">
                        <a:lnSpc>
                          <a:spcPct val="115000"/>
                        </a:lnSpc>
                        <a:spcBef>
                          <a:spcPts val="0"/>
                        </a:spcBef>
                        <a:spcAft>
                          <a:spcPts val="0"/>
                        </a:spcAft>
                        <a:buNone/>
                      </a:pPr>
                      <a:r>
                        <a:rPr lang="fr-CA" sz="600">
                          <a:latin typeface="Ubuntu"/>
                          <a:ea typeface="Ubuntu"/>
                          <a:cs typeface="Ubuntu"/>
                          <a:sym typeface="Ubuntu"/>
                        </a:rPr>
                        <a:t>Nom de l’élève  :                                                         Titre du film :                                   Date de la création :</a:t>
                      </a:r>
                      <a:endParaRPr sz="600">
                        <a:latin typeface="Ubuntu"/>
                        <a:ea typeface="Ubuntu"/>
                        <a:cs typeface="Ubuntu"/>
                        <a:sym typeface="Ubuntu"/>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hMerge="1"/>
                <a:tc hMerge="1"/>
              </a:tr>
              <a:tr h="303475">
                <a:tc gridSpan="3">
                  <a:txBody>
                    <a:bodyPr/>
                    <a:lstStyle/>
                    <a:p>
                      <a:pPr indent="0" lvl="0" marL="0" rtl="0" algn="l">
                        <a:lnSpc>
                          <a:spcPct val="115000"/>
                        </a:lnSpc>
                        <a:spcBef>
                          <a:spcPts val="0"/>
                        </a:spcBef>
                        <a:spcAft>
                          <a:spcPts val="0"/>
                        </a:spcAft>
                        <a:buNone/>
                      </a:pPr>
                      <a:r>
                        <a:rPr lang="fr-CA" sz="600">
                          <a:latin typeface="Ubuntu"/>
                          <a:ea typeface="Ubuntu"/>
                          <a:cs typeface="Ubuntu"/>
                          <a:sym typeface="Ubuntu"/>
                        </a:rPr>
                        <a:t>Légende : Inscrire la lettre correspondante.</a:t>
                      </a:r>
                      <a:endParaRPr sz="600">
                        <a:latin typeface="Ubuntu"/>
                        <a:ea typeface="Ubuntu"/>
                        <a:cs typeface="Ubuntu"/>
                        <a:sym typeface="Ubuntu"/>
                      </a:endParaRPr>
                    </a:p>
                    <a:p>
                      <a:pPr indent="0" lvl="0" marL="0" rtl="0" algn="l">
                        <a:lnSpc>
                          <a:spcPct val="115000"/>
                        </a:lnSpc>
                        <a:spcBef>
                          <a:spcPts val="0"/>
                        </a:spcBef>
                        <a:spcAft>
                          <a:spcPts val="0"/>
                        </a:spcAft>
                        <a:buNone/>
                      </a:pPr>
                      <a:r>
                        <a:rPr b="1" lang="fr-CA" sz="600">
                          <a:latin typeface="Ubuntu"/>
                          <a:ea typeface="Ubuntu"/>
                          <a:cs typeface="Ubuntu"/>
                          <a:sym typeface="Ubuntu"/>
                        </a:rPr>
                        <a:t>A</a:t>
                      </a:r>
                      <a:r>
                        <a:rPr lang="fr-CA" sz="600">
                          <a:latin typeface="Ubuntu"/>
                          <a:ea typeface="Ubuntu"/>
                          <a:cs typeface="Ubuntu"/>
                          <a:sym typeface="Ubuntu"/>
                        </a:rPr>
                        <a:t> </a:t>
                      </a:r>
                      <a:r>
                        <a:rPr lang="fr-CA" sz="550">
                          <a:latin typeface="Ubuntu"/>
                          <a:ea typeface="Ubuntu"/>
                          <a:cs typeface="Ubuntu"/>
                          <a:sym typeface="Ubuntu"/>
                        </a:rPr>
                        <a:t>: Répond au-delà des attentes.  </a:t>
                      </a:r>
                      <a:r>
                        <a:rPr b="1" lang="fr-CA" sz="600">
                          <a:latin typeface="Ubuntu"/>
                          <a:ea typeface="Ubuntu"/>
                          <a:cs typeface="Ubuntu"/>
                          <a:sym typeface="Ubuntu"/>
                        </a:rPr>
                        <a:t>B</a:t>
                      </a:r>
                      <a:r>
                        <a:rPr b="1" lang="fr-CA" sz="550">
                          <a:latin typeface="Ubuntu"/>
                          <a:ea typeface="Ubuntu"/>
                          <a:cs typeface="Ubuntu"/>
                          <a:sym typeface="Ubuntu"/>
                        </a:rPr>
                        <a:t> </a:t>
                      </a:r>
                      <a:r>
                        <a:rPr lang="fr-CA" sz="550">
                          <a:latin typeface="Ubuntu"/>
                          <a:ea typeface="Ubuntu"/>
                          <a:cs typeface="Ubuntu"/>
                          <a:sym typeface="Ubuntu"/>
                        </a:rPr>
                        <a:t>: Répond adéquatement aux attentes.  </a:t>
                      </a:r>
                      <a:r>
                        <a:rPr b="1" lang="fr-CA" sz="600">
                          <a:latin typeface="Ubuntu"/>
                          <a:ea typeface="Ubuntu"/>
                          <a:cs typeface="Ubuntu"/>
                          <a:sym typeface="Ubuntu"/>
                        </a:rPr>
                        <a:t>C</a:t>
                      </a:r>
                      <a:r>
                        <a:rPr lang="fr-CA" sz="550">
                          <a:latin typeface="Ubuntu"/>
                          <a:ea typeface="Ubuntu"/>
                          <a:cs typeface="Ubuntu"/>
                          <a:sym typeface="Ubuntu"/>
                        </a:rPr>
                        <a:t> : Répond minimalement aux attentes    </a:t>
                      </a:r>
                      <a:r>
                        <a:rPr b="1" lang="fr-CA" sz="600">
                          <a:latin typeface="Ubuntu"/>
                          <a:ea typeface="Ubuntu"/>
                          <a:cs typeface="Ubuntu"/>
                          <a:sym typeface="Ubuntu"/>
                        </a:rPr>
                        <a:t>D </a:t>
                      </a:r>
                      <a:r>
                        <a:rPr lang="fr-CA" sz="550">
                          <a:latin typeface="Ubuntu"/>
                          <a:ea typeface="Ubuntu"/>
                          <a:cs typeface="Ubuntu"/>
                          <a:sym typeface="Ubuntu"/>
                        </a:rPr>
                        <a:t>: Ne répond pas aux attentes</a:t>
                      </a:r>
                      <a:endParaRPr sz="550">
                        <a:latin typeface="Ubuntu"/>
                        <a:ea typeface="Ubuntu"/>
                        <a:cs typeface="Ubuntu"/>
                        <a:sym typeface="Ubuntu"/>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hMerge="1"/>
                <a:tc hMerge="1"/>
              </a:tr>
              <a:tr h="283250">
                <a:tc>
                  <a:txBody>
                    <a:bodyPr/>
                    <a:lstStyle/>
                    <a:p>
                      <a:pPr indent="0" lvl="0" marL="0" rtl="0" algn="l">
                        <a:lnSpc>
                          <a:spcPct val="115000"/>
                        </a:lnSpc>
                        <a:spcBef>
                          <a:spcPts val="0"/>
                        </a:spcBef>
                        <a:spcAft>
                          <a:spcPts val="0"/>
                        </a:spcAft>
                        <a:buNone/>
                      </a:pPr>
                      <a:r>
                        <a:rPr lang="fr-CA" sz="550">
                          <a:latin typeface="Ubuntu"/>
                          <a:ea typeface="Ubuntu"/>
                          <a:cs typeface="Ubuntu"/>
                          <a:sym typeface="Ubuntu"/>
                        </a:rPr>
                        <a:t>Critères</a:t>
                      </a:r>
                      <a:endParaRPr sz="550">
                        <a:latin typeface="Ubuntu"/>
                        <a:ea typeface="Ubuntu"/>
                        <a:cs typeface="Ubuntu"/>
                        <a:sym typeface="Ubuntu"/>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fr-CA" sz="550">
                          <a:latin typeface="Ubuntu"/>
                          <a:ea typeface="Ubuntu"/>
                          <a:cs typeface="Ubuntu"/>
                          <a:sym typeface="Ubuntu"/>
                        </a:rPr>
                        <a:t>Évaluation de l’élève</a:t>
                      </a:r>
                      <a:endParaRPr sz="550">
                        <a:latin typeface="Ubuntu"/>
                        <a:ea typeface="Ubuntu"/>
                        <a:cs typeface="Ubuntu"/>
                        <a:sym typeface="Ubuntu"/>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lnSpc>
                          <a:spcPct val="115000"/>
                        </a:lnSpc>
                        <a:spcBef>
                          <a:spcPts val="0"/>
                        </a:spcBef>
                        <a:spcAft>
                          <a:spcPts val="0"/>
                        </a:spcAft>
                        <a:buNone/>
                      </a:pPr>
                      <a:r>
                        <a:rPr lang="fr-CA" sz="550">
                          <a:latin typeface="Ubuntu"/>
                          <a:ea typeface="Ubuntu"/>
                          <a:cs typeface="Ubuntu"/>
                          <a:sym typeface="Ubuntu"/>
                        </a:rPr>
                        <a:t>Évaluation de l’enseignant(e)</a:t>
                      </a:r>
                      <a:endParaRPr sz="550">
                        <a:latin typeface="Ubuntu"/>
                        <a:ea typeface="Ubuntu"/>
                        <a:cs typeface="Ubuntu"/>
                        <a:sym typeface="Ubuntu"/>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738450">
                <a:tc>
                  <a:txBody>
                    <a:bodyPr/>
                    <a:lstStyle/>
                    <a:p>
                      <a:pPr indent="0" lvl="0" marL="0" rtl="0" algn="l">
                        <a:lnSpc>
                          <a:spcPct val="115000"/>
                        </a:lnSpc>
                        <a:spcBef>
                          <a:spcPts val="0"/>
                        </a:spcBef>
                        <a:spcAft>
                          <a:spcPts val="0"/>
                        </a:spcAft>
                        <a:buNone/>
                      </a:pPr>
                      <a:r>
                        <a:rPr b="1" lang="fr-CA" sz="700">
                          <a:latin typeface="Ubuntu"/>
                          <a:ea typeface="Ubuntu"/>
                          <a:cs typeface="Ubuntu"/>
                          <a:sym typeface="Ubuntu"/>
                        </a:rPr>
                        <a:t>J’ai utilisé les gestes transformateurs de façon efficace.</a:t>
                      </a:r>
                      <a:endParaRPr b="1" sz="700">
                        <a:latin typeface="Ubuntu"/>
                        <a:ea typeface="Ubuntu"/>
                        <a:cs typeface="Ubuntu"/>
                        <a:sym typeface="Ubuntu"/>
                      </a:endParaRPr>
                    </a:p>
                    <a:p>
                      <a:pPr indent="0" lvl="0" marL="0" rtl="0" algn="l">
                        <a:lnSpc>
                          <a:spcPct val="115000"/>
                        </a:lnSpc>
                        <a:spcBef>
                          <a:spcPts val="0"/>
                        </a:spcBef>
                        <a:spcAft>
                          <a:spcPts val="0"/>
                        </a:spcAft>
                        <a:buNone/>
                      </a:pPr>
                      <a:r>
                        <a:t/>
                      </a:r>
                      <a:endParaRPr sz="700">
                        <a:latin typeface="Ubuntu"/>
                        <a:ea typeface="Ubuntu"/>
                        <a:cs typeface="Ubuntu"/>
                        <a:sym typeface="Ubuntu"/>
                      </a:endParaRPr>
                    </a:p>
                    <a:p>
                      <a:pPr indent="0" lvl="0" marL="0" rtl="0" algn="l">
                        <a:lnSpc>
                          <a:spcPct val="115000"/>
                        </a:lnSpc>
                        <a:spcBef>
                          <a:spcPts val="0"/>
                        </a:spcBef>
                        <a:spcAft>
                          <a:spcPts val="0"/>
                        </a:spcAft>
                        <a:buNone/>
                      </a:pPr>
                      <a:r>
                        <a:rPr lang="fr-CA" sz="700">
                          <a:latin typeface="Ubuntu"/>
                          <a:ea typeface="Ubuntu"/>
                          <a:cs typeface="Ubuntu"/>
                          <a:sym typeface="Ubuntu"/>
                        </a:rPr>
                        <a:t>Que veut dire ce critère ?</a:t>
                      </a:r>
                      <a:endParaRPr sz="700">
                        <a:latin typeface="Ubuntu"/>
                        <a:ea typeface="Ubuntu"/>
                        <a:cs typeface="Ubuntu"/>
                        <a:sym typeface="Ubuntu"/>
                      </a:endParaRPr>
                    </a:p>
                    <a:p>
                      <a:pPr indent="0" lvl="0" marL="0" rtl="0" algn="l">
                        <a:lnSpc>
                          <a:spcPct val="115000"/>
                        </a:lnSpc>
                        <a:spcBef>
                          <a:spcPts val="0"/>
                        </a:spcBef>
                        <a:spcAft>
                          <a:spcPts val="0"/>
                        </a:spcAft>
                        <a:buNone/>
                      </a:pPr>
                      <a:r>
                        <a:rPr lang="fr-CA" sz="700">
                          <a:latin typeface="Ubuntu"/>
                          <a:ea typeface="Ubuntu"/>
                          <a:cs typeface="Ubuntu"/>
                          <a:sym typeface="Ubuntu"/>
                        </a:rPr>
                        <a:t>J’ai photographié de façon efficace et expressive. J’ai traité l’image de façon efficace et originale. J’ai intégrer l’image sur un mur de manière judicieuse.</a:t>
                      </a:r>
                      <a:endParaRPr sz="700">
                        <a:latin typeface="Ubuntu"/>
                        <a:ea typeface="Ubuntu"/>
                        <a:cs typeface="Ubuntu"/>
                        <a:sym typeface="Ubuntu"/>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29500">
                <a:tc>
                  <a:txBody>
                    <a:bodyPr/>
                    <a:lstStyle/>
                    <a:p>
                      <a:pPr indent="0" lvl="0" marL="0" rtl="0" algn="l">
                        <a:lnSpc>
                          <a:spcPct val="115000"/>
                        </a:lnSpc>
                        <a:spcBef>
                          <a:spcPts val="0"/>
                        </a:spcBef>
                        <a:spcAft>
                          <a:spcPts val="0"/>
                        </a:spcAft>
                        <a:buNone/>
                      </a:pPr>
                      <a:r>
                        <a:rPr b="1" lang="fr-CA" sz="700">
                          <a:latin typeface="Ubuntu"/>
                          <a:ea typeface="Ubuntu"/>
                          <a:cs typeface="Ubuntu"/>
                          <a:sym typeface="Ubuntu"/>
                        </a:rPr>
                        <a:t>J’ai utilisé les outils proposés dans ce projet.</a:t>
                      </a:r>
                      <a:endParaRPr b="1" sz="700">
                        <a:latin typeface="Ubuntu"/>
                        <a:ea typeface="Ubuntu"/>
                        <a:cs typeface="Ubuntu"/>
                        <a:sym typeface="Ubuntu"/>
                      </a:endParaRPr>
                    </a:p>
                    <a:p>
                      <a:pPr indent="0" lvl="0" marL="0" rtl="0" algn="l">
                        <a:lnSpc>
                          <a:spcPct val="115000"/>
                        </a:lnSpc>
                        <a:spcBef>
                          <a:spcPts val="0"/>
                        </a:spcBef>
                        <a:spcAft>
                          <a:spcPts val="0"/>
                        </a:spcAft>
                        <a:buNone/>
                      </a:pPr>
                      <a:r>
                        <a:t/>
                      </a:r>
                      <a:endParaRPr sz="700">
                        <a:latin typeface="Ubuntu"/>
                        <a:ea typeface="Ubuntu"/>
                        <a:cs typeface="Ubuntu"/>
                        <a:sym typeface="Ubuntu"/>
                      </a:endParaRPr>
                    </a:p>
                    <a:p>
                      <a:pPr indent="0" lvl="0" marL="0" rtl="0" algn="l">
                        <a:lnSpc>
                          <a:spcPct val="115000"/>
                        </a:lnSpc>
                        <a:spcBef>
                          <a:spcPts val="0"/>
                        </a:spcBef>
                        <a:spcAft>
                          <a:spcPts val="0"/>
                        </a:spcAft>
                        <a:buNone/>
                      </a:pPr>
                      <a:r>
                        <a:rPr lang="fr-CA" sz="700">
                          <a:latin typeface="Ubuntu"/>
                          <a:ea typeface="Ubuntu"/>
                          <a:cs typeface="Ubuntu"/>
                          <a:sym typeface="Ubuntu"/>
                        </a:rPr>
                        <a:t>Que veut dire ce critère ?</a:t>
                      </a:r>
                      <a:endParaRPr sz="700">
                        <a:latin typeface="Ubuntu"/>
                        <a:ea typeface="Ubuntu"/>
                        <a:cs typeface="Ubuntu"/>
                        <a:sym typeface="Ubuntu"/>
                      </a:endParaRPr>
                    </a:p>
                    <a:p>
                      <a:pPr indent="0" lvl="0" marL="0" rtl="0" algn="l">
                        <a:lnSpc>
                          <a:spcPct val="115000"/>
                        </a:lnSpc>
                        <a:spcBef>
                          <a:spcPts val="0"/>
                        </a:spcBef>
                        <a:spcAft>
                          <a:spcPts val="0"/>
                        </a:spcAft>
                        <a:buNone/>
                      </a:pPr>
                      <a:r>
                        <a:rPr lang="fr-CA" sz="700">
                          <a:latin typeface="Ubuntu"/>
                          <a:ea typeface="Ubuntu"/>
                          <a:cs typeface="Ubuntu"/>
                          <a:sym typeface="Ubuntu"/>
                        </a:rPr>
                        <a:t>J’ai utilisé l’appareil photo de mon appareil mobile de façon efficace et expressive. J’ai exploité Photopea de façon efficace et originale. J’ai utilisé Google Street View de manière judicieuse.</a:t>
                      </a:r>
                      <a:endParaRPr sz="700">
                        <a:latin typeface="Ubuntu"/>
                        <a:ea typeface="Ubuntu"/>
                        <a:cs typeface="Ubuntu"/>
                        <a:sym typeface="Ubuntu"/>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69950">
                <a:tc>
                  <a:txBody>
                    <a:bodyPr/>
                    <a:lstStyle/>
                    <a:p>
                      <a:pPr indent="0" lvl="0" marL="0" rtl="0" algn="l">
                        <a:lnSpc>
                          <a:spcPct val="115000"/>
                        </a:lnSpc>
                        <a:spcBef>
                          <a:spcPts val="0"/>
                        </a:spcBef>
                        <a:spcAft>
                          <a:spcPts val="0"/>
                        </a:spcAft>
                        <a:buNone/>
                      </a:pPr>
                      <a:r>
                        <a:rPr b="1" lang="fr-CA" sz="700">
                          <a:latin typeface="Ubuntu"/>
                          <a:ea typeface="Ubuntu"/>
                          <a:cs typeface="Ubuntu"/>
                          <a:sym typeface="Ubuntu"/>
                        </a:rPr>
                        <a:t>J’ai utilisé les notions du langage plastique proposées dans ce projet</a:t>
                      </a:r>
                      <a:endParaRPr b="1" sz="700">
                        <a:latin typeface="Ubuntu"/>
                        <a:ea typeface="Ubuntu"/>
                        <a:cs typeface="Ubuntu"/>
                        <a:sym typeface="Ubuntu"/>
                      </a:endParaRPr>
                    </a:p>
                    <a:p>
                      <a:pPr indent="0" lvl="0" marL="0" rtl="0" algn="l">
                        <a:lnSpc>
                          <a:spcPct val="115000"/>
                        </a:lnSpc>
                        <a:spcBef>
                          <a:spcPts val="0"/>
                        </a:spcBef>
                        <a:spcAft>
                          <a:spcPts val="0"/>
                        </a:spcAft>
                        <a:buNone/>
                      </a:pPr>
                      <a:r>
                        <a:t/>
                      </a:r>
                      <a:endParaRPr sz="700">
                        <a:latin typeface="Ubuntu"/>
                        <a:ea typeface="Ubuntu"/>
                        <a:cs typeface="Ubuntu"/>
                        <a:sym typeface="Ubuntu"/>
                      </a:endParaRPr>
                    </a:p>
                    <a:p>
                      <a:pPr indent="0" lvl="0" marL="0" rtl="0" algn="l">
                        <a:lnSpc>
                          <a:spcPct val="115000"/>
                        </a:lnSpc>
                        <a:spcBef>
                          <a:spcPts val="0"/>
                        </a:spcBef>
                        <a:spcAft>
                          <a:spcPts val="0"/>
                        </a:spcAft>
                        <a:buNone/>
                      </a:pPr>
                      <a:r>
                        <a:rPr lang="fr-CA" sz="700">
                          <a:latin typeface="Ubuntu"/>
                          <a:ea typeface="Ubuntu"/>
                          <a:cs typeface="Ubuntu"/>
                          <a:sym typeface="Ubuntu"/>
                        </a:rPr>
                        <a:t>Que veut dire ce critère ?</a:t>
                      </a:r>
                      <a:endParaRPr sz="700">
                        <a:latin typeface="Ubuntu"/>
                        <a:ea typeface="Ubuntu"/>
                        <a:cs typeface="Ubuntu"/>
                        <a:sym typeface="Ubuntu"/>
                      </a:endParaRPr>
                    </a:p>
                    <a:p>
                      <a:pPr indent="0" lvl="0" marL="0" rtl="0" algn="l">
                        <a:lnSpc>
                          <a:spcPct val="115000"/>
                        </a:lnSpc>
                        <a:spcBef>
                          <a:spcPts val="0"/>
                        </a:spcBef>
                        <a:spcAft>
                          <a:spcPts val="0"/>
                        </a:spcAft>
                        <a:buNone/>
                      </a:pPr>
                      <a:r>
                        <a:rPr lang="fr-CA" sz="700">
                          <a:latin typeface="Ubuntu"/>
                          <a:ea typeface="Ubuntu"/>
                          <a:cs typeface="Ubuntu"/>
                          <a:sym typeface="Ubuntu"/>
                        </a:rPr>
                        <a:t>J’ai exploité le noir et blanc de façon efficace et expressive. J’ai utilisé la perspective de manière judicieuse.</a:t>
                      </a:r>
                      <a:endParaRPr sz="700">
                        <a:latin typeface="Ubuntu"/>
                        <a:ea typeface="Ubuntu"/>
                        <a:cs typeface="Ubuntu"/>
                        <a:sym typeface="Ubuntu"/>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56375">
                <a:tc>
                  <a:txBody>
                    <a:bodyPr/>
                    <a:lstStyle/>
                    <a:p>
                      <a:pPr indent="0" lvl="0" marL="0" rtl="0" algn="l">
                        <a:lnSpc>
                          <a:spcPct val="115000"/>
                        </a:lnSpc>
                        <a:spcBef>
                          <a:spcPts val="0"/>
                        </a:spcBef>
                        <a:spcAft>
                          <a:spcPts val="0"/>
                        </a:spcAft>
                        <a:buNone/>
                      </a:pPr>
                      <a:r>
                        <a:rPr lang="fr-CA" sz="600">
                          <a:latin typeface="Ubuntu"/>
                          <a:ea typeface="Ubuntu"/>
                          <a:cs typeface="Ubuntu"/>
                          <a:sym typeface="Ubuntu"/>
                        </a:rPr>
                        <a:t>Inscrire vos commentaires.</a:t>
                      </a:r>
                      <a:endParaRPr sz="600">
                        <a:latin typeface="Ubuntu"/>
                        <a:ea typeface="Ubuntu"/>
                        <a:cs typeface="Ubuntu"/>
                        <a:sym typeface="Ubuntu"/>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fr-CA" sz="600">
                          <a:latin typeface="Ubuntu"/>
                          <a:ea typeface="Ubuntu"/>
                          <a:cs typeface="Ubuntu"/>
                          <a:sym typeface="Ubuntu"/>
                        </a:rPr>
                        <a:t>Cote finale</a:t>
                      </a:r>
                      <a:endParaRPr sz="600">
                        <a:latin typeface="Ubuntu"/>
                        <a:ea typeface="Ubuntu"/>
                        <a:cs typeface="Ubuntu"/>
                        <a:sym typeface="Ubuntu"/>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ctrTitle"/>
          </p:nvPr>
        </p:nvSpPr>
        <p:spPr>
          <a:xfrm>
            <a:off x="311700" y="836700"/>
            <a:ext cx="88323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fr-CA" sz="2800">
                <a:latin typeface="Ubuntu"/>
                <a:ea typeface="Ubuntu"/>
                <a:cs typeface="Ubuntu"/>
                <a:sym typeface="Ubuntu"/>
              </a:rPr>
              <a:t>Le carnet de traces de : </a:t>
            </a:r>
            <a:r>
              <a:rPr b="1" lang="fr-CA" sz="2800">
                <a:latin typeface="Ubuntu"/>
                <a:ea typeface="Ubuntu"/>
                <a:cs typeface="Ubuntu"/>
                <a:sym typeface="Ubuntu"/>
              </a:rPr>
              <a:t> </a:t>
            </a:r>
            <a:endParaRPr b="1" sz="2800">
              <a:latin typeface="Ubuntu"/>
              <a:ea typeface="Ubuntu"/>
              <a:cs typeface="Ubuntu"/>
              <a:sym typeface="Ubuntu"/>
            </a:endParaRPr>
          </a:p>
          <a:p>
            <a:pPr indent="0" lvl="0" marL="0" rtl="0" algn="ctr">
              <a:spcBef>
                <a:spcPts val="0"/>
              </a:spcBef>
              <a:spcAft>
                <a:spcPts val="0"/>
              </a:spcAft>
              <a:buNone/>
            </a:pPr>
            <a:r>
              <a:rPr b="1" lang="fr-CA" sz="2800">
                <a:latin typeface="Ubuntu"/>
                <a:ea typeface="Ubuntu"/>
                <a:cs typeface="Ubuntu"/>
                <a:sym typeface="Ubuntu"/>
              </a:rPr>
              <a:t>prénom et nom</a:t>
            </a:r>
            <a:endParaRPr b="1" sz="2800">
              <a:latin typeface="Ubuntu"/>
              <a:ea typeface="Ubuntu"/>
              <a:cs typeface="Ubuntu"/>
              <a:sym typeface="Ubuntu"/>
            </a:endParaRPr>
          </a:p>
        </p:txBody>
      </p:sp>
      <p:pic>
        <p:nvPicPr>
          <p:cNvPr id="64" name="Google Shape;64;p14"/>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pic>
        <p:nvPicPr>
          <p:cNvPr id="65" name="Google Shape;65;p14"/>
          <p:cNvPicPr preferRelativeResize="0"/>
          <p:nvPr/>
        </p:nvPicPr>
        <p:blipFill>
          <a:blip r:embed="rId4">
            <a:alphaModFix/>
          </a:blip>
          <a:stretch>
            <a:fillRect/>
          </a:stretch>
        </p:blipFill>
        <p:spPr>
          <a:xfrm>
            <a:off x="-12" y="0"/>
            <a:ext cx="354724" cy="51435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pic>
        <p:nvPicPr>
          <p:cNvPr id="70" name="Google Shape;70;p15"/>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sp>
        <p:nvSpPr>
          <p:cNvPr id="71" name="Google Shape;71;p15"/>
          <p:cNvSpPr txBox="1"/>
          <p:nvPr>
            <p:ph type="title"/>
          </p:nvPr>
        </p:nvSpPr>
        <p:spPr>
          <a:xfrm>
            <a:off x="398600" y="1263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OUVERTURE</a:t>
            </a:r>
            <a:endParaRPr>
              <a:latin typeface="Ubuntu Medium"/>
              <a:ea typeface="Ubuntu Medium"/>
              <a:cs typeface="Ubuntu Medium"/>
              <a:sym typeface="Ubuntu Medium"/>
            </a:endParaRPr>
          </a:p>
        </p:txBody>
      </p:sp>
      <p:sp>
        <p:nvSpPr>
          <p:cNvPr id="72" name="Google Shape;72;p15"/>
          <p:cNvSpPr txBox="1"/>
          <p:nvPr>
            <p:ph idx="4294967295" type="ctrTitle"/>
          </p:nvPr>
        </p:nvSpPr>
        <p:spPr>
          <a:xfrm>
            <a:off x="398600" y="748950"/>
            <a:ext cx="8520600" cy="409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fr-CA" sz="1500">
                <a:latin typeface="Ubuntu Medium"/>
                <a:ea typeface="Ubuntu Medium"/>
                <a:cs typeface="Ubuntu Medium"/>
                <a:sym typeface="Ubuntu Medium"/>
              </a:rPr>
              <a:t>Qu’est-ce que l’art de la rue ou le Street Art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rPr lang="fr-CA" sz="1500">
                <a:latin typeface="Ubuntu Medium"/>
                <a:ea typeface="Ubuntu Medium"/>
                <a:cs typeface="Ubuntu Medium"/>
                <a:sym typeface="Ubuntu Medium"/>
              </a:rPr>
              <a:t>Expliquer en quelques mots ce que l’on sait déjà. </a:t>
            </a:r>
            <a:endParaRPr sz="1500">
              <a:latin typeface="Ubuntu Medium"/>
              <a:ea typeface="Ubuntu Medium"/>
              <a:cs typeface="Ubuntu Medium"/>
              <a:sym typeface="Ubuntu Medium"/>
            </a:endParaRPr>
          </a:p>
          <a:p>
            <a:pPr indent="0" lvl="0" marL="0" rtl="0" algn="ctr">
              <a:spcBef>
                <a:spcPts val="0"/>
              </a:spcBef>
              <a:spcAft>
                <a:spcPts val="0"/>
              </a:spcAft>
              <a:buClr>
                <a:schemeClr val="dk1"/>
              </a:buClr>
              <a:buSzPts val="1100"/>
              <a:buFont typeface="Arial"/>
              <a:buNone/>
            </a:pPr>
            <a:r>
              <a:rPr lang="fr-CA">
                <a:latin typeface="Ubuntu"/>
                <a:ea typeface="Ubuntu"/>
                <a:cs typeface="Ubuntu"/>
                <a:sym typeface="Ubuntu"/>
              </a:rPr>
              <a:t> </a:t>
            </a:r>
            <a:endParaRPr>
              <a:latin typeface="Ubuntu"/>
              <a:ea typeface="Ubuntu"/>
              <a:cs typeface="Ubuntu"/>
              <a:sym typeface="Ubuntu"/>
            </a:endParaRPr>
          </a:p>
        </p:txBody>
      </p:sp>
      <p:pic>
        <p:nvPicPr>
          <p:cNvPr id="73" name="Google Shape;73;p15"/>
          <p:cNvPicPr preferRelativeResize="0"/>
          <p:nvPr/>
        </p:nvPicPr>
        <p:blipFill>
          <a:blip r:embed="rId4">
            <a:alphaModFix/>
          </a:blip>
          <a:stretch>
            <a:fillRect/>
          </a:stretch>
        </p:blipFill>
        <p:spPr>
          <a:xfrm>
            <a:off x="-12" y="0"/>
            <a:ext cx="354724" cy="5143501"/>
          </a:xfrm>
          <a:prstGeom prst="rect">
            <a:avLst/>
          </a:prstGeom>
          <a:noFill/>
          <a:ln>
            <a:noFill/>
          </a:ln>
        </p:spPr>
      </p:pic>
      <p:sp>
        <p:nvSpPr>
          <p:cNvPr id="74" name="Google Shape;74;p15"/>
          <p:cNvSpPr txBox="1"/>
          <p:nvPr/>
        </p:nvSpPr>
        <p:spPr>
          <a:xfrm>
            <a:off x="8718250" y="4441175"/>
            <a:ext cx="354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3</a:t>
            </a:r>
            <a:endParaRPr b="1" sz="2000">
              <a:solidFill>
                <a:srgbClr val="9900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pic>
        <p:nvPicPr>
          <p:cNvPr id="79" name="Google Shape;79;p16"/>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sp>
        <p:nvSpPr>
          <p:cNvPr id="80" name="Google Shape;80;p16"/>
          <p:cNvSpPr txBox="1"/>
          <p:nvPr>
            <p:ph type="title"/>
          </p:nvPr>
        </p:nvSpPr>
        <p:spPr>
          <a:xfrm>
            <a:off x="391650" y="119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OUVERTURE</a:t>
            </a:r>
            <a:endParaRPr>
              <a:latin typeface="Ubuntu Medium"/>
              <a:ea typeface="Ubuntu Medium"/>
              <a:cs typeface="Ubuntu Medium"/>
              <a:sym typeface="Ubuntu Medium"/>
            </a:endParaRPr>
          </a:p>
        </p:txBody>
      </p:sp>
      <p:sp>
        <p:nvSpPr>
          <p:cNvPr id="81" name="Google Shape;81;p16"/>
          <p:cNvSpPr txBox="1"/>
          <p:nvPr>
            <p:ph idx="4294967295" type="ctrTitle"/>
          </p:nvPr>
        </p:nvSpPr>
        <p:spPr>
          <a:xfrm>
            <a:off x="391650" y="810650"/>
            <a:ext cx="8520600" cy="405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fr-CA" sz="1500">
                <a:latin typeface="Ubuntu Medium"/>
                <a:ea typeface="Ubuntu Medium"/>
                <a:cs typeface="Ubuntu Medium"/>
                <a:sym typeface="Ubuntu Medium"/>
              </a:rPr>
              <a:t>Pour quelle raison </a:t>
            </a:r>
            <a:r>
              <a:rPr lang="fr-CA" sz="1500">
                <a:latin typeface="Ubuntu Medium"/>
                <a:ea typeface="Ubuntu Medium"/>
                <a:cs typeface="Ubuntu Medium"/>
                <a:sym typeface="Ubuntu Medium"/>
              </a:rPr>
              <a:t>j’</a:t>
            </a:r>
            <a:r>
              <a:rPr lang="fr-CA" sz="1500">
                <a:latin typeface="Ubuntu Medium"/>
                <a:ea typeface="Ubuntu Medium"/>
                <a:cs typeface="Ubuntu Medium"/>
                <a:sym typeface="Ubuntu Medium"/>
              </a:rPr>
              <a:t>aimerais faire entendre ma voix?</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rPr lang="fr-CA" sz="1500">
                <a:latin typeface="Ubuntu Medium"/>
                <a:ea typeface="Ubuntu Medium"/>
                <a:cs typeface="Ubuntu Medium"/>
                <a:sym typeface="Ubuntu Medium"/>
              </a:rPr>
              <a:t>Exemples:</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rPr lang="fr-CA" sz="1500">
                <a:latin typeface="Ubuntu Medium"/>
                <a:ea typeface="Ubuntu Medium"/>
                <a:cs typeface="Ubuntu Medium"/>
                <a:sym typeface="Ubuntu Medium"/>
              </a:rPr>
              <a:t>● Parler d’une cause (environnement, pauvreté, maladie, intimidation…)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rPr lang="fr-CA" sz="1500">
                <a:latin typeface="Ubuntu Medium"/>
                <a:ea typeface="Ubuntu Medium"/>
                <a:cs typeface="Ubuntu Medium"/>
                <a:sym typeface="Ubuntu Medium"/>
              </a:rPr>
              <a:t>● Affirmation de mon identité (raciale, sexuelle, culturelle...)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rPr lang="fr-CA" sz="1500">
                <a:latin typeface="Ubuntu Medium"/>
                <a:ea typeface="Ubuntu Medium"/>
                <a:cs typeface="Ubuntu Medium"/>
                <a:sym typeface="Ubuntu Medium"/>
              </a:rPr>
              <a:t>● Affirmation d’une valeur forte (liberté, famille, courage, fidélité, générosité, éducation...)</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rPr lang="fr-CA" sz="1500">
                <a:latin typeface="Ubuntu Medium"/>
                <a:ea typeface="Ubuntu Medium"/>
                <a:cs typeface="Ubuntu Medium"/>
                <a:sym typeface="Ubuntu Medium"/>
              </a:rPr>
              <a:t>Choisir une seule cause et expliquer ce choix en une phrase :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ctr">
              <a:spcBef>
                <a:spcPts val="0"/>
              </a:spcBef>
              <a:spcAft>
                <a:spcPts val="0"/>
              </a:spcAft>
              <a:buClr>
                <a:schemeClr val="dk1"/>
              </a:buClr>
              <a:buSzPts val="1100"/>
              <a:buFont typeface="Arial"/>
              <a:buNone/>
            </a:pPr>
            <a:r>
              <a:rPr lang="fr-CA">
                <a:latin typeface="Ubuntu"/>
                <a:ea typeface="Ubuntu"/>
                <a:cs typeface="Ubuntu"/>
                <a:sym typeface="Ubuntu"/>
              </a:rPr>
              <a:t> </a:t>
            </a:r>
            <a:endParaRPr>
              <a:latin typeface="Ubuntu"/>
              <a:ea typeface="Ubuntu"/>
              <a:cs typeface="Ubuntu"/>
              <a:sym typeface="Ubuntu"/>
            </a:endParaRPr>
          </a:p>
        </p:txBody>
      </p:sp>
      <p:pic>
        <p:nvPicPr>
          <p:cNvPr id="82" name="Google Shape;82;p16"/>
          <p:cNvPicPr preferRelativeResize="0"/>
          <p:nvPr/>
        </p:nvPicPr>
        <p:blipFill>
          <a:blip r:embed="rId4">
            <a:alphaModFix/>
          </a:blip>
          <a:stretch>
            <a:fillRect/>
          </a:stretch>
        </p:blipFill>
        <p:spPr>
          <a:xfrm>
            <a:off x="-12" y="0"/>
            <a:ext cx="354724" cy="5143501"/>
          </a:xfrm>
          <a:prstGeom prst="rect">
            <a:avLst/>
          </a:prstGeom>
          <a:noFill/>
          <a:ln>
            <a:noFill/>
          </a:ln>
        </p:spPr>
      </p:pic>
      <p:sp>
        <p:nvSpPr>
          <p:cNvPr id="83" name="Google Shape;83;p16"/>
          <p:cNvSpPr txBox="1"/>
          <p:nvPr/>
        </p:nvSpPr>
        <p:spPr>
          <a:xfrm>
            <a:off x="8718250" y="4441175"/>
            <a:ext cx="354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4</a:t>
            </a:r>
            <a:endParaRPr b="1" sz="2000">
              <a:solidFill>
                <a:srgbClr val="9900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pic>
        <p:nvPicPr>
          <p:cNvPr id="88" name="Google Shape;88;p17"/>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sp>
        <p:nvSpPr>
          <p:cNvPr id="89" name="Google Shape;89;p17"/>
          <p:cNvSpPr txBox="1"/>
          <p:nvPr>
            <p:ph type="title"/>
          </p:nvPr>
        </p:nvSpPr>
        <p:spPr>
          <a:xfrm>
            <a:off x="391650" y="119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OUVERTURE</a:t>
            </a:r>
            <a:endParaRPr>
              <a:latin typeface="Ubuntu Medium"/>
              <a:ea typeface="Ubuntu Medium"/>
              <a:cs typeface="Ubuntu Medium"/>
              <a:sym typeface="Ubuntu Medium"/>
            </a:endParaRPr>
          </a:p>
        </p:txBody>
      </p:sp>
      <p:sp>
        <p:nvSpPr>
          <p:cNvPr id="90" name="Google Shape;90;p17"/>
          <p:cNvSpPr txBox="1"/>
          <p:nvPr>
            <p:ph idx="4294967295" type="ctrTitle"/>
          </p:nvPr>
        </p:nvSpPr>
        <p:spPr>
          <a:xfrm>
            <a:off x="391650" y="810650"/>
            <a:ext cx="8520600" cy="40551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rPr lang="fr-CA" sz="1500">
                <a:latin typeface="Ubuntu Medium"/>
                <a:ea typeface="Ubuntu Medium"/>
                <a:cs typeface="Ubuntu Medium"/>
                <a:sym typeface="Ubuntu Medium"/>
              </a:rPr>
              <a:t>Trouver des mots et des expressions en lien avec votre cause. Les noter ci-dessous,</a:t>
            </a:r>
            <a:endParaRPr sz="1500">
              <a:latin typeface="Ubuntu Medium"/>
              <a:ea typeface="Ubuntu Medium"/>
              <a:cs typeface="Ubuntu Medium"/>
              <a:sym typeface="Ubuntu Medium"/>
            </a:endParaRPr>
          </a:p>
          <a:p>
            <a:pPr indent="0" lvl="0" marL="0" rtl="0" algn="just">
              <a:lnSpc>
                <a:spcPct val="115000"/>
              </a:lnSpc>
              <a:spcBef>
                <a:spcPts val="0"/>
              </a:spcBef>
              <a:spcAft>
                <a:spcPts val="0"/>
              </a:spcAft>
              <a:buClr>
                <a:schemeClr val="dk1"/>
              </a:buClr>
              <a:buSzPts val="1100"/>
              <a:buFont typeface="Arial"/>
              <a:buNone/>
            </a:pPr>
            <a:r>
              <a:rPr lang="fr-CA" sz="1500">
                <a:latin typeface="Ubuntu Medium"/>
                <a:ea typeface="Ubuntu Medium"/>
                <a:cs typeface="Ubuntu Medium"/>
                <a:sym typeface="Ubuntu Medium"/>
              </a:rPr>
              <a:t>Exemple: </a:t>
            </a:r>
            <a:endParaRPr sz="1500">
              <a:latin typeface="Ubuntu Medium"/>
              <a:ea typeface="Ubuntu Medium"/>
              <a:cs typeface="Ubuntu Medium"/>
              <a:sym typeface="Ubuntu Medium"/>
            </a:endParaRPr>
          </a:p>
          <a:p>
            <a:pPr indent="-323850" lvl="0" marL="457200" rtl="0" algn="just">
              <a:lnSpc>
                <a:spcPct val="115000"/>
              </a:lnSpc>
              <a:spcBef>
                <a:spcPts val="0"/>
              </a:spcBef>
              <a:spcAft>
                <a:spcPts val="0"/>
              </a:spcAft>
              <a:buSzPts val="1500"/>
              <a:buFont typeface="Ubuntu Medium"/>
              <a:buChar char="●"/>
            </a:pPr>
            <a:r>
              <a:rPr lang="fr-CA" sz="1500">
                <a:latin typeface="Ubuntu Medium"/>
                <a:ea typeface="Ubuntu Medium"/>
                <a:cs typeface="Ubuntu Medium"/>
                <a:sym typeface="Ubuntu Medium"/>
              </a:rPr>
              <a:t>Liberté = courir, voler, se sentir bien, respecter, savoir dire non, sortir de sa prison, marcher la tête haute, ne pas se faire marcher sur les pieds...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ctr">
              <a:spcBef>
                <a:spcPts val="0"/>
              </a:spcBef>
              <a:spcAft>
                <a:spcPts val="0"/>
              </a:spcAft>
              <a:buClr>
                <a:schemeClr val="dk1"/>
              </a:buClr>
              <a:buSzPts val="1100"/>
              <a:buFont typeface="Arial"/>
              <a:buNone/>
            </a:pPr>
            <a:r>
              <a:rPr lang="fr-CA">
                <a:latin typeface="Ubuntu"/>
                <a:ea typeface="Ubuntu"/>
                <a:cs typeface="Ubuntu"/>
                <a:sym typeface="Ubuntu"/>
              </a:rPr>
              <a:t> </a:t>
            </a:r>
            <a:endParaRPr>
              <a:latin typeface="Ubuntu"/>
              <a:ea typeface="Ubuntu"/>
              <a:cs typeface="Ubuntu"/>
              <a:sym typeface="Ubuntu"/>
            </a:endParaRPr>
          </a:p>
        </p:txBody>
      </p:sp>
      <p:pic>
        <p:nvPicPr>
          <p:cNvPr id="91" name="Google Shape;91;p17"/>
          <p:cNvPicPr preferRelativeResize="0"/>
          <p:nvPr/>
        </p:nvPicPr>
        <p:blipFill>
          <a:blip r:embed="rId4">
            <a:alphaModFix/>
          </a:blip>
          <a:stretch>
            <a:fillRect/>
          </a:stretch>
        </p:blipFill>
        <p:spPr>
          <a:xfrm>
            <a:off x="-12" y="0"/>
            <a:ext cx="354724" cy="5143501"/>
          </a:xfrm>
          <a:prstGeom prst="rect">
            <a:avLst/>
          </a:prstGeom>
          <a:noFill/>
          <a:ln>
            <a:noFill/>
          </a:ln>
        </p:spPr>
      </p:pic>
      <p:sp>
        <p:nvSpPr>
          <p:cNvPr id="92" name="Google Shape;92;p17"/>
          <p:cNvSpPr txBox="1"/>
          <p:nvPr/>
        </p:nvSpPr>
        <p:spPr>
          <a:xfrm>
            <a:off x="8718250" y="4441175"/>
            <a:ext cx="354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5</a:t>
            </a:r>
            <a:endParaRPr b="1" sz="2000">
              <a:solidFill>
                <a:srgbClr val="9900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pic>
        <p:nvPicPr>
          <p:cNvPr id="97" name="Google Shape;97;p18"/>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sp>
        <p:nvSpPr>
          <p:cNvPr id="98" name="Google Shape;98;p18"/>
          <p:cNvSpPr txBox="1"/>
          <p:nvPr>
            <p:ph type="title"/>
          </p:nvPr>
        </p:nvSpPr>
        <p:spPr>
          <a:xfrm>
            <a:off x="391650" y="119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OUVERTURE</a:t>
            </a:r>
            <a:endParaRPr>
              <a:latin typeface="Ubuntu Medium"/>
              <a:ea typeface="Ubuntu Medium"/>
              <a:cs typeface="Ubuntu Medium"/>
              <a:sym typeface="Ubuntu Medium"/>
            </a:endParaRPr>
          </a:p>
        </p:txBody>
      </p:sp>
      <p:sp>
        <p:nvSpPr>
          <p:cNvPr id="99" name="Google Shape;99;p18"/>
          <p:cNvSpPr txBox="1"/>
          <p:nvPr>
            <p:ph idx="4294967295" type="ctrTitle"/>
          </p:nvPr>
        </p:nvSpPr>
        <p:spPr>
          <a:xfrm>
            <a:off x="391650" y="810650"/>
            <a:ext cx="8520600" cy="11676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fr-CA" sz="1500">
                <a:latin typeface="Ubuntu Medium"/>
                <a:ea typeface="Ubuntu Medium"/>
                <a:cs typeface="Ubuntu Medium"/>
                <a:sym typeface="Ubuntu Medium"/>
              </a:rPr>
              <a:t>Écrire vos mots et vos expressions dans le rectangle vide de la page suivante en soignant votre calligraphie et en variant le type de police, tout en utilisant des minuscules et des majuscules. Il est possible aussi disposer vos mots et expressions dans tous les sens. </a:t>
            </a:r>
            <a:endParaRPr sz="1500">
              <a:latin typeface="Ubuntu Medium"/>
              <a:ea typeface="Ubuntu Medium"/>
              <a:cs typeface="Ubuntu Medium"/>
              <a:sym typeface="Ubuntu Medium"/>
            </a:endParaRPr>
          </a:p>
          <a:p>
            <a:pPr indent="0" lvl="0" marL="0" rtl="0" algn="just">
              <a:lnSpc>
                <a:spcPct val="115000"/>
              </a:lnSpc>
              <a:spcBef>
                <a:spcPts val="0"/>
              </a:spcBef>
              <a:spcAft>
                <a:spcPts val="0"/>
              </a:spcAft>
              <a:buNone/>
            </a:pPr>
            <a:r>
              <a:rPr lang="fr-CA" sz="1500">
                <a:latin typeface="Ubuntu Medium"/>
                <a:ea typeface="Ubuntu Medium"/>
                <a:cs typeface="Ubuntu Medium"/>
                <a:sym typeface="Ubuntu Medium"/>
              </a:rPr>
              <a:t>Exemple:</a:t>
            </a:r>
            <a:endParaRPr sz="1500">
              <a:latin typeface="Ubuntu Medium"/>
              <a:ea typeface="Ubuntu Medium"/>
              <a:cs typeface="Ubuntu Medium"/>
              <a:sym typeface="Ubuntu Medium"/>
            </a:endParaRPr>
          </a:p>
          <a:p>
            <a:pPr indent="0" lvl="0" marL="457200" rtl="0" algn="just">
              <a:lnSpc>
                <a:spcPct val="115000"/>
              </a:lnSpc>
              <a:spcBef>
                <a:spcPts val="0"/>
              </a:spcBef>
              <a:spcAft>
                <a:spcPts val="0"/>
              </a:spcAft>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ctr">
              <a:spcBef>
                <a:spcPts val="0"/>
              </a:spcBef>
              <a:spcAft>
                <a:spcPts val="0"/>
              </a:spcAft>
              <a:buClr>
                <a:schemeClr val="dk1"/>
              </a:buClr>
              <a:buSzPts val="1100"/>
              <a:buFont typeface="Arial"/>
              <a:buNone/>
            </a:pPr>
            <a:r>
              <a:rPr lang="fr-CA">
                <a:latin typeface="Ubuntu"/>
                <a:ea typeface="Ubuntu"/>
                <a:cs typeface="Ubuntu"/>
                <a:sym typeface="Ubuntu"/>
              </a:rPr>
              <a:t> </a:t>
            </a:r>
            <a:endParaRPr>
              <a:latin typeface="Ubuntu"/>
              <a:ea typeface="Ubuntu"/>
              <a:cs typeface="Ubuntu"/>
              <a:sym typeface="Ubuntu"/>
            </a:endParaRPr>
          </a:p>
        </p:txBody>
      </p:sp>
      <p:pic>
        <p:nvPicPr>
          <p:cNvPr id="100" name="Google Shape;100;p18"/>
          <p:cNvPicPr preferRelativeResize="0"/>
          <p:nvPr/>
        </p:nvPicPr>
        <p:blipFill>
          <a:blip r:embed="rId4">
            <a:alphaModFix/>
          </a:blip>
          <a:stretch>
            <a:fillRect/>
          </a:stretch>
        </p:blipFill>
        <p:spPr>
          <a:xfrm>
            <a:off x="-12" y="0"/>
            <a:ext cx="354724" cy="5143501"/>
          </a:xfrm>
          <a:prstGeom prst="rect">
            <a:avLst/>
          </a:prstGeom>
          <a:noFill/>
          <a:ln>
            <a:noFill/>
          </a:ln>
        </p:spPr>
      </p:pic>
      <p:pic>
        <p:nvPicPr>
          <p:cNvPr id="101" name="Google Shape;101;p18"/>
          <p:cNvPicPr preferRelativeResize="0"/>
          <p:nvPr/>
        </p:nvPicPr>
        <p:blipFill>
          <a:blip r:embed="rId5">
            <a:alphaModFix/>
          </a:blip>
          <a:stretch>
            <a:fillRect/>
          </a:stretch>
        </p:blipFill>
        <p:spPr>
          <a:xfrm>
            <a:off x="507112" y="2130650"/>
            <a:ext cx="8484487" cy="2458294"/>
          </a:xfrm>
          <a:prstGeom prst="rect">
            <a:avLst/>
          </a:prstGeom>
          <a:noFill/>
          <a:ln>
            <a:noFill/>
          </a:ln>
        </p:spPr>
      </p:pic>
      <p:sp>
        <p:nvSpPr>
          <p:cNvPr id="102" name="Google Shape;102;p18"/>
          <p:cNvSpPr txBox="1"/>
          <p:nvPr/>
        </p:nvSpPr>
        <p:spPr>
          <a:xfrm>
            <a:off x="8718250" y="4441175"/>
            <a:ext cx="354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6</a:t>
            </a:r>
            <a:endParaRPr b="1" sz="2000">
              <a:solidFill>
                <a:srgbClr val="9900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pic>
        <p:nvPicPr>
          <p:cNvPr id="107" name="Google Shape;107;p19"/>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sp>
        <p:nvSpPr>
          <p:cNvPr id="108" name="Google Shape;108;p19"/>
          <p:cNvSpPr txBox="1"/>
          <p:nvPr>
            <p:ph type="title"/>
          </p:nvPr>
        </p:nvSpPr>
        <p:spPr>
          <a:xfrm>
            <a:off x="391650" y="119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OUVERTURE</a:t>
            </a:r>
            <a:endParaRPr>
              <a:latin typeface="Ubuntu Medium"/>
              <a:ea typeface="Ubuntu Medium"/>
              <a:cs typeface="Ubuntu Medium"/>
              <a:sym typeface="Ubuntu Medium"/>
            </a:endParaRPr>
          </a:p>
        </p:txBody>
      </p:sp>
      <p:sp>
        <p:nvSpPr>
          <p:cNvPr id="109" name="Google Shape;109;p19"/>
          <p:cNvSpPr txBox="1"/>
          <p:nvPr>
            <p:ph idx="4294967295" type="ctrTitle"/>
          </p:nvPr>
        </p:nvSpPr>
        <p:spPr>
          <a:xfrm>
            <a:off x="391650" y="810650"/>
            <a:ext cx="8520600" cy="4041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fr-CA" sz="1500">
                <a:latin typeface="Ubuntu Medium"/>
                <a:ea typeface="Ubuntu Medium"/>
                <a:cs typeface="Ubuntu Medium"/>
                <a:sym typeface="Ubuntu Medium"/>
              </a:rPr>
              <a:t>Écrire vos mots et vos expressions dans le rectangle vide.</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ctr">
              <a:spcBef>
                <a:spcPts val="0"/>
              </a:spcBef>
              <a:spcAft>
                <a:spcPts val="0"/>
              </a:spcAft>
              <a:buClr>
                <a:schemeClr val="dk1"/>
              </a:buClr>
              <a:buSzPts val="1100"/>
              <a:buFont typeface="Arial"/>
              <a:buNone/>
            </a:pPr>
            <a:r>
              <a:rPr lang="fr-CA">
                <a:latin typeface="Ubuntu"/>
                <a:ea typeface="Ubuntu"/>
                <a:cs typeface="Ubuntu"/>
                <a:sym typeface="Ubuntu"/>
              </a:rPr>
              <a:t> </a:t>
            </a:r>
            <a:endParaRPr>
              <a:latin typeface="Ubuntu"/>
              <a:ea typeface="Ubuntu"/>
              <a:cs typeface="Ubuntu"/>
              <a:sym typeface="Ubuntu"/>
            </a:endParaRPr>
          </a:p>
        </p:txBody>
      </p:sp>
      <p:pic>
        <p:nvPicPr>
          <p:cNvPr id="110" name="Google Shape;110;p19"/>
          <p:cNvPicPr preferRelativeResize="0"/>
          <p:nvPr/>
        </p:nvPicPr>
        <p:blipFill>
          <a:blip r:embed="rId4">
            <a:alphaModFix/>
          </a:blip>
          <a:stretch>
            <a:fillRect/>
          </a:stretch>
        </p:blipFill>
        <p:spPr>
          <a:xfrm>
            <a:off x="-12" y="0"/>
            <a:ext cx="354724" cy="5143501"/>
          </a:xfrm>
          <a:prstGeom prst="rect">
            <a:avLst/>
          </a:prstGeom>
          <a:noFill/>
          <a:ln>
            <a:noFill/>
          </a:ln>
        </p:spPr>
      </p:pic>
      <p:sp>
        <p:nvSpPr>
          <p:cNvPr id="111" name="Google Shape;111;p19"/>
          <p:cNvSpPr/>
          <p:nvPr/>
        </p:nvSpPr>
        <p:spPr>
          <a:xfrm>
            <a:off x="471750" y="1290574"/>
            <a:ext cx="8440500" cy="3150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9"/>
          <p:cNvSpPr txBox="1"/>
          <p:nvPr/>
        </p:nvSpPr>
        <p:spPr>
          <a:xfrm>
            <a:off x="8718250" y="4441175"/>
            <a:ext cx="354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7</a:t>
            </a:r>
            <a:endParaRPr b="1" sz="2000">
              <a:solidFill>
                <a:srgbClr val="9900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pic>
        <p:nvPicPr>
          <p:cNvPr id="117" name="Google Shape;117;p20"/>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sp>
        <p:nvSpPr>
          <p:cNvPr id="118" name="Google Shape;118;p20"/>
          <p:cNvSpPr txBox="1"/>
          <p:nvPr>
            <p:ph type="title"/>
          </p:nvPr>
        </p:nvSpPr>
        <p:spPr>
          <a:xfrm>
            <a:off x="391650" y="119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OUVERTURE</a:t>
            </a:r>
            <a:endParaRPr>
              <a:latin typeface="Ubuntu Medium"/>
              <a:ea typeface="Ubuntu Medium"/>
              <a:cs typeface="Ubuntu Medium"/>
              <a:sym typeface="Ubuntu Medium"/>
            </a:endParaRPr>
          </a:p>
        </p:txBody>
      </p:sp>
      <p:sp>
        <p:nvSpPr>
          <p:cNvPr id="119" name="Google Shape;119;p20"/>
          <p:cNvSpPr txBox="1"/>
          <p:nvPr>
            <p:ph idx="4294967295" type="ctrTitle"/>
          </p:nvPr>
        </p:nvSpPr>
        <p:spPr>
          <a:xfrm>
            <a:off x="391650" y="810650"/>
            <a:ext cx="8520600" cy="4041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fr-CA" sz="1500">
                <a:latin typeface="Ubuntu Medium"/>
                <a:ea typeface="Ubuntu Medium"/>
                <a:cs typeface="Ubuntu Medium"/>
                <a:sym typeface="Ubuntu Medium"/>
              </a:rPr>
              <a:t>Réaliser une série de 10 emojis </a:t>
            </a:r>
            <a:r>
              <a:rPr lang="fr-CA" sz="1500">
                <a:latin typeface="Ubuntu Medium"/>
                <a:ea typeface="Ubuntu Medium"/>
                <a:cs typeface="Ubuntu Medium"/>
                <a:sym typeface="Ubuntu Medium"/>
              </a:rPr>
              <a:t>(</a:t>
            </a:r>
            <a:r>
              <a:rPr lang="fr-CA" sz="1500" u="sng">
                <a:solidFill>
                  <a:srgbClr val="9900FF"/>
                </a:solidFill>
                <a:latin typeface="Ubuntu Medium"/>
                <a:ea typeface="Ubuntu Medium"/>
                <a:cs typeface="Ubuntu Medium"/>
                <a:sym typeface="Ubuntu Medium"/>
                <a:hlinkClick r:id="rId4">
                  <a:extLst>
                    <a:ext uri="{A12FA001-AC4F-418D-AE19-62706E023703}">
                      <ahyp:hlinkClr val="tx"/>
                    </a:ext>
                  </a:extLst>
                </a:hlinkClick>
              </a:rPr>
              <a:t>voir exemples</a:t>
            </a:r>
            <a:r>
              <a:rPr lang="fr-CA" sz="1500">
                <a:latin typeface="Ubuntu Medium"/>
                <a:ea typeface="Ubuntu Medium"/>
                <a:cs typeface="Ubuntu Medium"/>
                <a:sym typeface="Ubuntu Medium"/>
              </a:rPr>
              <a:t>)</a:t>
            </a:r>
            <a:r>
              <a:rPr lang="fr-CA" sz="1500">
                <a:latin typeface="Ubuntu Medium"/>
                <a:ea typeface="Ubuntu Medium"/>
                <a:cs typeface="Ubuntu Medium"/>
                <a:sym typeface="Ubuntu Medium"/>
              </a:rPr>
              <a:t> en lien avec votre cause sur papier ou sur tablette et insérer les images dans ce tableau</a:t>
            </a:r>
            <a:r>
              <a:rPr lang="fr-CA" sz="1500">
                <a:latin typeface="Ubuntu Medium"/>
                <a:ea typeface="Ubuntu Medium"/>
                <a:cs typeface="Ubuntu Medium"/>
                <a:sym typeface="Ubuntu Medium"/>
              </a:rPr>
              <a:t>.</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ctr">
              <a:spcBef>
                <a:spcPts val="0"/>
              </a:spcBef>
              <a:spcAft>
                <a:spcPts val="0"/>
              </a:spcAft>
              <a:buClr>
                <a:schemeClr val="dk1"/>
              </a:buClr>
              <a:buSzPts val="1100"/>
              <a:buFont typeface="Arial"/>
              <a:buNone/>
            </a:pPr>
            <a:r>
              <a:rPr lang="fr-CA">
                <a:latin typeface="Ubuntu"/>
                <a:ea typeface="Ubuntu"/>
                <a:cs typeface="Ubuntu"/>
                <a:sym typeface="Ubuntu"/>
              </a:rPr>
              <a:t> </a:t>
            </a:r>
            <a:endParaRPr>
              <a:latin typeface="Ubuntu"/>
              <a:ea typeface="Ubuntu"/>
              <a:cs typeface="Ubuntu"/>
              <a:sym typeface="Ubuntu"/>
            </a:endParaRPr>
          </a:p>
        </p:txBody>
      </p:sp>
      <p:pic>
        <p:nvPicPr>
          <p:cNvPr id="120" name="Google Shape;120;p20"/>
          <p:cNvPicPr preferRelativeResize="0"/>
          <p:nvPr/>
        </p:nvPicPr>
        <p:blipFill>
          <a:blip r:embed="rId5">
            <a:alphaModFix/>
          </a:blip>
          <a:stretch>
            <a:fillRect/>
          </a:stretch>
        </p:blipFill>
        <p:spPr>
          <a:xfrm>
            <a:off x="-12" y="0"/>
            <a:ext cx="354724" cy="5143501"/>
          </a:xfrm>
          <a:prstGeom prst="rect">
            <a:avLst/>
          </a:prstGeom>
          <a:noFill/>
          <a:ln>
            <a:noFill/>
          </a:ln>
        </p:spPr>
      </p:pic>
      <p:graphicFrame>
        <p:nvGraphicFramePr>
          <p:cNvPr id="121" name="Google Shape;121;p20"/>
          <p:cNvGraphicFramePr/>
          <p:nvPr/>
        </p:nvGraphicFramePr>
        <p:xfrm>
          <a:off x="536000" y="1593800"/>
          <a:ext cx="3000000" cy="3000000"/>
        </p:xfrm>
        <a:graphic>
          <a:graphicData uri="http://schemas.openxmlformats.org/drawingml/2006/table">
            <a:tbl>
              <a:tblPr>
                <a:noFill/>
                <a:tableStyleId>{3AFC8334-4368-48B2-A6A4-DCD24841DF81}</a:tableStyleId>
              </a:tblPr>
              <a:tblGrid>
                <a:gridCol w="1675250"/>
                <a:gridCol w="1675250"/>
                <a:gridCol w="1675250"/>
                <a:gridCol w="1675250"/>
                <a:gridCol w="1675250"/>
              </a:tblGrid>
              <a:tr h="14237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4237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22" name="Google Shape;122;p20"/>
          <p:cNvSpPr txBox="1"/>
          <p:nvPr/>
        </p:nvSpPr>
        <p:spPr>
          <a:xfrm>
            <a:off x="8718250" y="4441175"/>
            <a:ext cx="354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8</a:t>
            </a:r>
            <a:endParaRPr b="1" sz="2000">
              <a:solidFill>
                <a:srgbClr val="9900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pic>
        <p:nvPicPr>
          <p:cNvPr id="127" name="Google Shape;127;p21"/>
          <p:cNvPicPr preferRelativeResize="0"/>
          <p:nvPr/>
        </p:nvPicPr>
        <p:blipFill rotWithShape="1">
          <a:blip r:embed="rId3">
            <a:alphaModFix/>
          </a:blip>
          <a:srcRect b="65282" l="416" r="426" t="31306"/>
          <a:stretch/>
        </p:blipFill>
        <p:spPr>
          <a:xfrm>
            <a:off x="0" y="4933775"/>
            <a:ext cx="9144000" cy="209725"/>
          </a:xfrm>
          <a:prstGeom prst="rect">
            <a:avLst/>
          </a:prstGeom>
          <a:noFill/>
          <a:ln>
            <a:noFill/>
          </a:ln>
        </p:spPr>
      </p:pic>
      <p:sp>
        <p:nvSpPr>
          <p:cNvPr id="128" name="Google Shape;128;p21"/>
          <p:cNvSpPr txBox="1"/>
          <p:nvPr>
            <p:ph type="title"/>
          </p:nvPr>
        </p:nvSpPr>
        <p:spPr>
          <a:xfrm>
            <a:off x="391650" y="119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latin typeface="Ubuntu Medium"/>
                <a:ea typeface="Ubuntu Medium"/>
                <a:cs typeface="Ubuntu Medium"/>
                <a:sym typeface="Ubuntu Medium"/>
              </a:rPr>
              <a:t>OUVERTURE</a:t>
            </a:r>
            <a:endParaRPr>
              <a:latin typeface="Ubuntu Medium"/>
              <a:ea typeface="Ubuntu Medium"/>
              <a:cs typeface="Ubuntu Medium"/>
              <a:sym typeface="Ubuntu Medium"/>
            </a:endParaRPr>
          </a:p>
        </p:txBody>
      </p:sp>
      <p:sp>
        <p:nvSpPr>
          <p:cNvPr id="129" name="Google Shape;129;p21"/>
          <p:cNvSpPr txBox="1"/>
          <p:nvPr>
            <p:ph idx="4294967295" type="ctrTitle"/>
          </p:nvPr>
        </p:nvSpPr>
        <p:spPr>
          <a:xfrm>
            <a:off x="391650" y="810650"/>
            <a:ext cx="8520600" cy="4041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fr-CA" sz="1500">
                <a:latin typeface="Ubuntu Medium"/>
                <a:ea typeface="Ubuntu Medium"/>
                <a:cs typeface="Ubuntu Medium"/>
                <a:sym typeface="Ubuntu Medium"/>
              </a:rPr>
              <a:t>À la suite du visonnement de la </a:t>
            </a:r>
            <a:r>
              <a:rPr b="1" lang="fr-CA" sz="1500" u="sng">
                <a:solidFill>
                  <a:srgbClr val="9900FF"/>
                </a:solidFill>
                <a:latin typeface="Ubuntu"/>
                <a:ea typeface="Ubuntu"/>
                <a:cs typeface="Ubuntu"/>
                <a:sym typeface="Ubuntu"/>
                <a:hlinkClick r:id="rId4">
                  <a:extLst>
                    <a:ext uri="{A12FA001-AC4F-418D-AE19-62706E023703}">
                      <ahyp:hlinkClr val="tx"/>
                    </a:ext>
                  </a:extLst>
                </a:hlinkClick>
              </a:rPr>
              <a:t>capsule vidéo Street Art virtuel</a:t>
            </a:r>
            <a:r>
              <a:rPr lang="fr-CA" sz="1500">
                <a:latin typeface="Ubuntu Medium"/>
                <a:ea typeface="Ubuntu Medium"/>
                <a:cs typeface="Ubuntu Medium"/>
                <a:sym typeface="Ubuntu Medium"/>
              </a:rPr>
              <a:t>, noter ses idées et ses réflexions.</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l">
              <a:spcBef>
                <a:spcPts val="0"/>
              </a:spcBef>
              <a:spcAft>
                <a:spcPts val="0"/>
              </a:spcAft>
              <a:buClr>
                <a:schemeClr val="dk1"/>
              </a:buClr>
              <a:buSzPts val="1100"/>
              <a:buFont typeface="Arial"/>
              <a:buNone/>
            </a:pPr>
            <a:r>
              <a:t/>
            </a:r>
            <a:endParaRPr sz="1500">
              <a:latin typeface="Ubuntu Medium"/>
              <a:ea typeface="Ubuntu Medium"/>
              <a:cs typeface="Ubuntu Medium"/>
              <a:sym typeface="Ubuntu Medium"/>
            </a:endParaRPr>
          </a:p>
          <a:p>
            <a:pPr indent="0" lvl="0" marL="0" rtl="0" algn="ctr">
              <a:spcBef>
                <a:spcPts val="0"/>
              </a:spcBef>
              <a:spcAft>
                <a:spcPts val="0"/>
              </a:spcAft>
              <a:buClr>
                <a:schemeClr val="dk1"/>
              </a:buClr>
              <a:buSzPts val="1100"/>
              <a:buFont typeface="Arial"/>
              <a:buNone/>
            </a:pPr>
            <a:r>
              <a:rPr lang="fr-CA">
                <a:latin typeface="Ubuntu"/>
                <a:ea typeface="Ubuntu"/>
                <a:cs typeface="Ubuntu"/>
                <a:sym typeface="Ubuntu"/>
              </a:rPr>
              <a:t> </a:t>
            </a:r>
            <a:endParaRPr>
              <a:latin typeface="Ubuntu"/>
              <a:ea typeface="Ubuntu"/>
              <a:cs typeface="Ubuntu"/>
              <a:sym typeface="Ubuntu"/>
            </a:endParaRPr>
          </a:p>
        </p:txBody>
      </p:sp>
      <p:pic>
        <p:nvPicPr>
          <p:cNvPr id="130" name="Google Shape;130;p21"/>
          <p:cNvPicPr preferRelativeResize="0"/>
          <p:nvPr/>
        </p:nvPicPr>
        <p:blipFill>
          <a:blip r:embed="rId5">
            <a:alphaModFix/>
          </a:blip>
          <a:stretch>
            <a:fillRect/>
          </a:stretch>
        </p:blipFill>
        <p:spPr>
          <a:xfrm>
            <a:off x="-12" y="0"/>
            <a:ext cx="354724" cy="5143501"/>
          </a:xfrm>
          <a:prstGeom prst="rect">
            <a:avLst/>
          </a:prstGeom>
          <a:noFill/>
          <a:ln>
            <a:noFill/>
          </a:ln>
        </p:spPr>
      </p:pic>
      <p:sp>
        <p:nvSpPr>
          <p:cNvPr id="131" name="Google Shape;131;p21"/>
          <p:cNvSpPr txBox="1"/>
          <p:nvPr/>
        </p:nvSpPr>
        <p:spPr>
          <a:xfrm>
            <a:off x="8718250" y="4441175"/>
            <a:ext cx="354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CA" sz="2000">
                <a:solidFill>
                  <a:srgbClr val="9900FF"/>
                </a:solidFill>
              </a:rPr>
              <a:t>8</a:t>
            </a:r>
            <a:endParaRPr b="1" sz="2000">
              <a:solidFill>
                <a:srgbClr val="9900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