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Lst>
  <p:sldSz cy="5143500" cx="9144000"/>
  <p:notesSz cx="6858000" cy="9144000"/>
  <p:embeddedFontLst>
    <p:embeddedFont>
      <p:font typeface="Roboto Slab Light"/>
      <p:regular r:id="rId33"/>
      <p:bold r:id="rId34"/>
    </p:embeddedFont>
    <p:embeddedFont>
      <p:font typeface="Ubuntu Light"/>
      <p:regular r:id="rId35"/>
      <p:bold r:id="rId36"/>
      <p:italic r:id="rId37"/>
      <p:boldItalic r:id="rId38"/>
    </p:embeddedFont>
    <p:embeddedFont>
      <p:font typeface="Ubuntu"/>
      <p:regular r:id="rId39"/>
      <p:bold r:id="rId40"/>
      <p:italic r:id="rId41"/>
      <p:boldItalic r:id="rId42"/>
    </p:embeddedFont>
    <p:embeddedFont>
      <p:font typeface="Lato Light"/>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
          <p15:clr>
            <a:srgbClr val="9AA0A6"/>
          </p15:clr>
        </p15:guide>
        <p15:guide id="2" pos="4194">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 orient="horz"/>
        <p:guide pos="4194"/>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Ubuntu-bold.fntdata"/><Relationship Id="rId20" Type="http://schemas.openxmlformats.org/officeDocument/2006/relationships/slide" Target="slides/slide15.xml"/><Relationship Id="rId42" Type="http://schemas.openxmlformats.org/officeDocument/2006/relationships/font" Target="fonts/Ubuntu-boldItalic.fntdata"/><Relationship Id="rId41" Type="http://schemas.openxmlformats.org/officeDocument/2006/relationships/font" Target="fonts/Ubuntu-italic.fntdata"/><Relationship Id="rId22" Type="http://schemas.openxmlformats.org/officeDocument/2006/relationships/slide" Target="slides/slide17.xml"/><Relationship Id="rId44" Type="http://schemas.openxmlformats.org/officeDocument/2006/relationships/font" Target="fonts/LatoLight-bold.fntdata"/><Relationship Id="rId21" Type="http://schemas.openxmlformats.org/officeDocument/2006/relationships/slide" Target="slides/slide16.xml"/><Relationship Id="rId43" Type="http://schemas.openxmlformats.org/officeDocument/2006/relationships/font" Target="fonts/LatoLight-regular.fntdata"/><Relationship Id="rId24" Type="http://schemas.openxmlformats.org/officeDocument/2006/relationships/slide" Target="slides/slide19.xml"/><Relationship Id="rId46" Type="http://schemas.openxmlformats.org/officeDocument/2006/relationships/font" Target="fonts/LatoLight-boldItalic.fntdata"/><Relationship Id="rId23" Type="http://schemas.openxmlformats.org/officeDocument/2006/relationships/slide" Target="slides/slide18.xml"/><Relationship Id="rId45" Type="http://schemas.openxmlformats.org/officeDocument/2006/relationships/font" Target="fonts/LatoLight-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RobotoSlabLight-regular.fntdata"/><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font" Target="fonts/UbuntuLight-regular.fntdata"/><Relationship Id="rId12" Type="http://schemas.openxmlformats.org/officeDocument/2006/relationships/slide" Target="slides/slide7.xml"/><Relationship Id="rId34" Type="http://schemas.openxmlformats.org/officeDocument/2006/relationships/font" Target="fonts/RobotoSlabLight-bold.fntdata"/><Relationship Id="rId15" Type="http://schemas.openxmlformats.org/officeDocument/2006/relationships/slide" Target="slides/slide10.xml"/><Relationship Id="rId37" Type="http://schemas.openxmlformats.org/officeDocument/2006/relationships/font" Target="fonts/UbuntuLight-italic.fntdata"/><Relationship Id="rId14" Type="http://schemas.openxmlformats.org/officeDocument/2006/relationships/slide" Target="slides/slide9.xml"/><Relationship Id="rId36" Type="http://schemas.openxmlformats.org/officeDocument/2006/relationships/font" Target="fonts/UbuntuLight-bold.fntdata"/><Relationship Id="rId17" Type="http://schemas.openxmlformats.org/officeDocument/2006/relationships/slide" Target="slides/slide12.xml"/><Relationship Id="rId39" Type="http://schemas.openxmlformats.org/officeDocument/2006/relationships/font" Target="fonts/Ubuntu-regular.fntdata"/><Relationship Id="rId16" Type="http://schemas.openxmlformats.org/officeDocument/2006/relationships/slide" Target="slides/slide11.xml"/><Relationship Id="rId38" Type="http://schemas.openxmlformats.org/officeDocument/2006/relationships/font" Target="fonts/UbuntuLight-bold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35f391192_0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18" name="Google Shape;318;g35f391192_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gb3c9d4f7f7_1_9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79" name="Google Shape;379;gb3c9d4f7f7_1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gcf59ffd7c2_0_4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87" name="Google Shape;387;gcf59ffd7c2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gcf59ffd7c2_0_3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95" name="Google Shape;395;gcf59ffd7c2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cf59ffd7c2_0_5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03" name="Google Shape;403;gcf59ffd7c2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gcf59ffd7c2_0_7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11" name="Google Shape;411;gcf59ffd7c2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gd22a060a49_0_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19" name="Google Shape;419;gd22a060a49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gd0c4a53297_0_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27" name="Google Shape;427;gd0c4a5329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gd0c4a53297_0_1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5" name="Google Shape;435;gd0c4a53297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gd22a060a49_0_2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43" name="Google Shape;443;gd22a060a49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gd22a060a49_0_2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51" name="Google Shape;451;gd22a060a49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3606f1c2d_3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23" name="Google Shape;323;g3606f1c2d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gd22a060a49_0_3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59" name="Google Shape;459;gd22a060a49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gd22a060a49_0_4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67" name="Google Shape;467;gd22a060a49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gd22a060a49_0_4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75" name="Google Shape;475;gd22a060a49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gd0c4a53297_0_1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83" name="Google Shape;483;gd0c4a53297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gcf59ffd7c2_0_8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91" name="Google Shape;491;gcf59ffd7c2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7" name="Shape 497"/>
        <p:cNvGrpSpPr/>
        <p:nvPr/>
      </p:nvGrpSpPr>
      <p:grpSpPr>
        <a:xfrm>
          <a:off x="0" y="0"/>
          <a:ext cx="0" cy="0"/>
          <a:chOff x="0" y="0"/>
          <a:chExt cx="0" cy="0"/>
        </a:xfrm>
      </p:grpSpPr>
      <p:sp>
        <p:nvSpPr>
          <p:cNvPr id="498" name="Google Shape;498;gd22a060a49_0_5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99" name="Google Shape;499;gd22a060a49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gcf59ffd7c2_0_11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07" name="Google Shape;507;gcf59ffd7c2_0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2" name="Shape 512"/>
        <p:cNvGrpSpPr/>
        <p:nvPr/>
      </p:nvGrpSpPr>
      <p:grpSpPr>
        <a:xfrm>
          <a:off x="0" y="0"/>
          <a:ext cx="0" cy="0"/>
          <a:chOff x="0" y="0"/>
          <a:chExt cx="0" cy="0"/>
        </a:xfrm>
      </p:grpSpPr>
      <p:sp>
        <p:nvSpPr>
          <p:cNvPr id="513" name="Google Shape;513;gb3c9d4f7f7_1_13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14" name="Google Shape;514;gb3c9d4f7f7_1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g35f391192_04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30" name="Google Shape;330;g35f391192_0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b3c9d4f7f7_1_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37" name="Google Shape;337;gb3c9d4f7f7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b3c9d4f7f7_1_1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44" name="Google Shape;344;gb3c9d4f7f7_1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b3c9d4f7f7_1_4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51" name="Google Shape;351;gb3c9d4f7f7_1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gc6b058aa97_1_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57" name="Google Shape;357;gc6b058aa97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b3c9d4f7f7_1_9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b3c9d4f7f7_1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cf59ffd7c2_0_2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71" name="Google Shape;371;gcf59ffd7c2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8.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bg>
      <p:bgPr>
        <a:blipFill>
          <a:blip r:embed="rId2">
            <a:alphaModFix/>
          </a:blip>
          <a:stretch>
            <a:fillRect/>
          </a:stretch>
        </a:blipFill>
      </p:bgPr>
    </p:bg>
    <p:spTree>
      <p:nvGrpSpPr>
        <p:cNvPr id="9" name="Shape 9"/>
        <p:cNvGrpSpPr/>
        <p:nvPr/>
      </p:nvGrpSpPr>
      <p:grpSpPr>
        <a:xfrm>
          <a:off x="0" y="0"/>
          <a:ext cx="0" cy="0"/>
          <a:chOff x="0" y="0"/>
          <a:chExt cx="0" cy="0"/>
        </a:xfrm>
      </p:grpSpPr>
      <p:pic>
        <p:nvPicPr>
          <p:cNvPr id="10" name="Google Shape;10;p2"/>
          <p:cNvPicPr preferRelativeResize="0"/>
          <p:nvPr/>
        </p:nvPicPr>
        <p:blipFill rotWithShape="1">
          <a:blip r:embed="rId3">
            <a:alphaModFix/>
          </a:blip>
          <a:srcRect b="0" l="17948" r="17948" t="0"/>
          <a:stretch/>
        </p:blipFill>
        <p:spPr>
          <a:xfrm>
            <a:off x="-50" y="0"/>
            <a:ext cx="9144000" cy="8796339"/>
          </a:xfrm>
          <a:prstGeom prst="rect">
            <a:avLst/>
          </a:prstGeom>
          <a:noFill/>
          <a:ln>
            <a:noFill/>
          </a:ln>
        </p:spPr>
      </p:pic>
      <p:sp>
        <p:nvSpPr>
          <p:cNvPr id="11" name="Google Shape;11;p2"/>
          <p:cNvSpPr/>
          <p:nvPr/>
        </p:nvSpPr>
        <p:spPr>
          <a:xfrm>
            <a:off x="2630450" y="630150"/>
            <a:ext cx="3883200" cy="3883200"/>
          </a:xfrm>
          <a:prstGeom prst="ellipse">
            <a:avLst/>
          </a:prstGeom>
          <a:solidFill>
            <a:srgbClr val="E066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txBox="1"/>
          <p:nvPr>
            <p:ph type="ctrTitle"/>
          </p:nvPr>
        </p:nvSpPr>
        <p:spPr>
          <a:xfrm>
            <a:off x="2757250" y="961350"/>
            <a:ext cx="3629400" cy="3220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Font typeface="Ubuntu Light"/>
              <a:buNone/>
              <a:defRPr sz="3600">
                <a:latin typeface="Ubuntu Light"/>
                <a:ea typeface="Ubuntu Light"/>
                <a:cs typeface="Ubuntu Light"/>
                <a:sym typeface="Ubuntu Light"/>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background">
  <p:cSld name="BLANK_2">
    <p:spTree>
      <p:nvGrpSpPr>
        <p:cNvPr id="204" name="Shape 204"/>
        <p:cNvGrpSpPr/>
        <p:nvPr/>
      </p:nvGrpSpPr>
      <p:grpSpPr>
        <a:xfrm>
          <a:off x="0" y="0"/>
          <a:ext cx="0" cy="0"/>
          <a:chOff x="0" y="0"/>
          <a:chExt cx="0" cy="0"/>
        </a:xfrm>
      </p:grpSpPr>
      <p:sp>
        <p:nvSpPr>
          <p:cNvPr id="205" name="Google Shape;205;p11"/>
          <p:cNvSpPr/>
          <p:nvPr/>
        </p:nvSpPr>
        <p:spPr>
          <a:xfrm>
            <a:off x="0" y="0"/>
            <a:ext cx="9144000" cy="5157300"/>
          </a:xfrm>
          <a:prstGeom prst="frame">
            <a:avLst>
              <a:gd fmla="val 7929" name="adj1"/>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11"/>
          <p:cNvSpPr/>
          <p:nvPr/>
        </p:nvSpPr>
        <p:spPr>
          <a:xfrm>
            <a:off x="-117275" y="847257"/>
            <a:ext cx="605400" cy="6054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11"/>
          <p:cNvSpPr/>
          <p:nvPr/>
        </p:nvSpPr>
        <p:spPr>
          <a:xfrm>
            <a:off x="217850" y="171250"/>
            <a:ext cx="1054200" cy="1054200"/>
          </a:xfrm>
          <a:prstGeom prst="ellipse">
            <a:avLst/>
          </a:prstGeom>
          <a:solidFill>
            <a:srgbClr val="FFB600">
              <a:alpha val="796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11"/>
          <p:cNvSpPr/>
          <p:nvPr/>
        </p:nvSpPr>
        <p:spPr>
          <a:xfrm>
            <a:off x="1156976" y="-137274"/>
            <a:ext cx="398700" cy="398700"/>
          </a:xfrm>
          <a:prstGeom prst="ellipse">
            <a:avLst/>
          </a:prstGeom>
          <a:solidFill>
            <a:srgbClr val="FF97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p11"/>
          <p:cNvSpPr/>
          <p:nvPr/>
        </p:nvSpPr>
        <p:spPr>
          <a:xfrm>
            <a:off x="1397225" y="337514"/>
            <a:ext cx="136800" cy="1368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11"/>
          <p:cNvSpPr/>
          <p:nvPr/>
        </p:nvSpPr>
        <p:spPr>
          <a:xfrm>
            <a:off x="488128" y="1334485"/>
            <a:ext cx="213000" cy="213000"/>
          </a:xfrm>
          <a:prstGeom prst="ellipse">
            <a:avLst/>
          </a:prstGeom>
          <a:solidFill>
            <a:srgbClr val="FC40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11"/>
          <p:cNvSpPr/>
          <p:nvPr/>
        </p:nvSpPr>
        <p:spPr>
          <a:xfrm>
            <a:off x="7847950" y="4168079"/>
            <a:ext cx="1097700" cy="10977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p11"/>
          <p:cNvSpPr/>
          <p:nvPr/>
        </p:nvSpPr>
        <p:spPr>
          <a:xfrm>
            <a:off x="8507494" y="2981146"/>
            <a:ext cx="774600" cy="774600"/>
          </a:xfrm>
          <a:prstGeom prst="ellipse">
            <a:avLst/>
          </a:prstGeom>
          <a:solidFill>
            <a:srgbClr val="FC40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11"/>
          <p:cNvSpPr/>
          <p:nvPr/>
        </p:nvSpPr>
        <p:spPr>
          <a:xfrm>
            <a:off x="8094101" y="3973940"/>
            <a:ext cx="413400" cy="413400"/>
          </a:xfrm>
          <a:prstGeom prst="ellipse">
            <a:avLst/>
          </a:prstGeom>
          <a:solidFill>
            <a:srgbClr val="FC4540">
              <a:alpha val="788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11"/>
          <p:cNvSpPr/>
          <p:nvPr/>
        </p:nvSpPr>
        <p:spPr>
          <a:xfrm>
            <a:off x="8622049" y="3872635"/>
            <a:ext cx="213000" cy="213000"/>
          </a:xfrm>
          <a:prstGeom prst="ellipse">
            <a:avLst/>
          </a:prstGeom>
          <a:solidFill>
            <a:srgbClr val="FF97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p11"/>
          <p:cNvSpPr/>
          <p:nvPr/>
        </p:nvSpPr>
        <p:spPr>
          <a:xfrm>
            <a:off x="7550022" y="4801658"/>
            <a:ext cx="213000" cy="2130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11"/>
          <p:cNvSpPr/>
          <p:nvPr/>
        </p:nvSpPr>
        <p:spPr>
          <a:xfrm>
            <a:off x="7325661" y="4674667"/>
            <a:ext cx="93900" cy="939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11"/>
          <p:cNvSpPr/>
          <p:nvPr/>
        </p:nvSpPr>
        <p:spPr>
          <a:xfrm>
            <a:off x="258289" y="1577100"/>
            <a:ext cx="93900" cy="939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11"/>
          <p:cNvSpPr/>
          <p:nvPr/>
        </p:nvSpPr>
        <p:spPr>
          <a:xfrm>
            <a:off x="8726411" y="3200065"/>
            <a:ext cx="336767" cy="336767"/>
          </a:xfrm>
          <a:custGeom>
            <a:rect b="b" l="l" r="r" t="t"/>
            <a:pathLst>
              <a:path extrusionOk="0" fill="none" h="16027" w="16027">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cap="rnd" cmpd="sng" w="12175">
            <a:solidFill>
              <a:srgbClr val="FFB6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19" name="Google Shape;219;p11"/>
          <p:cNvGrpSpPr/>
          <p:nvPr/>
        </p:nvGrpSpPr>
        <p:grpSpPr>
          <a:xfrm>
            <a:off x="8142375" y="4477573"/>
            <a:ext cx="508851" cy="478711"/>
            <a:chOff x="5972700" y="2330200"/>
            <a:chExt cx="411625" cy="387275"/>
          </a:xfrm>
        </p:grpSpPr>
        <p:sp>
          <p:nvSpPr>
            <p:cNvPr id="220" name="Google Shape;220;p11"/>
            <p:cNvSpPr/>
            <p:nvPr/>
          </p:nvSpPr>
          <p:spPr>
            <a:xfrm>
              <a:off x="5972700" y="2476950"/>
              <a:ext cx="98050" cy="219825"/>
            </a:xfrm>
            <a:custGeom>
              <a:rect b="b" l="l" r="r" t="t"/>
              <a:pathLst>
                <a:path extrusionOk="0" fill="none" h="8793" w="3922">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11"/>
            <p:cNvSpPr/>
            <p:nvPr/>
          </p:nvSpPr>
          <p:spPr>
            <a:xfrm>
              <a:off x="6078025" y="2330200"/>
              <a:ext cx="306300" cy="387275"/>
            </a:xfrm>
            <a:custGeom>
              <a:rect b="b" l="l" r="r" t="t"/>
              <a:pathLst>
                <a:path extrusionOk="0" fill="none" h="15491" w="12252">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2" name="Google Shape;222;p11"/>
          <p:cNvGrpSpPr/>
          <p:nvPr/>
        </p:nvGrpSpPr>
        <p:grpSpPr>
          <a:xfrm>
            <a:off x="545621" y="382390"/>
            <a:ext cx="398658" cy="631920"/>
            <a:chOff x="6718575" y="2318625"/>
            <a:chExt cx="256950" cy="407375"/>
          </a:xfrm>
        </p:grpSpPr>
        <p:sp>
          <p:nvSpPr>
            <p:cNvPr id="223" name="Google Shape;223;p11"/>
            <p:cNvSpPr/>
            <p:nvPr/>
          </p:nvSpPr>
          <p:spPr>
            <a:xfrm>
              <a:off x="6795900" y="2673600"/>
              <a:ext cx="102300" cy="22550"/>
            </a:xfrm>
            <a:custGeom>
              <a:rect b="b" l="l" r="r" t="t"/>
              <a:pathLst>
                <a:path extrusionOk="0" fill="none" h="902" w="4092">
                  <a:moveTo>
                    <a:pt x="4092" y="902"/>
                  </a:moveTo>
                  <a:lnTo>
                    <a:pt x="4092" y="1"/>
                  </a:lnTo>
                  <a:lnTo>
                    <a:pt x="0" y="1"/>
                  </a:lnTo>
                  <a:lnTo>
                    <a:pt x="0" y="902"/>
                  </a:lnTo>
                  <a:lnTo>
                    <a:pt x="4092" y="902"/>
                  </a:lnTo>
                  <a:close/>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11"/>
            <p:cNvSpPr/>
            <p:nvPr/>
          </p:nvSpPr>
          <p:spPr>
            <a:xfrm>
              <a:off x="6795900" y="2650475"/>
              <a:ext cx="102300" cy="22550"/>
            </a:xfrm>
            <a:custGeom>
              <a:rect b="b" l="l" r="r" t="t"/>
              <a:pathLst>
                <a:path extrusionOk="0" fill="none" h="902" w="4092">
                  <a:moveTo>
                    <a:pt x="4092" y="901"/>
                  </a:moveTo>
                  <a:lnTo>
                    <a:pt x="4092" y="0"/>
                  </a:lnTo>
                  <a:lnTo>
                    <a:pt x="0" y="0"/>
                  </a:lnTo>
                  <a:lnTo>
                    <a:pt x="0" y="901"/>
                  </a:lnTo>
                  <a:lnTo>
                    <a:pt x="4092" y="901"/>
                  </a:lnTo>
                  <a:close/>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11"/>
            <p:cNvSpPr/>
            <p:nvPr/>
          </p:nvSpPr>
          <p:spPr>
            <a:xfrm>
              <a:off x="6795900" y="2696125"/>
              <a:ext cx="102300" cy="29875"/>
            </a:xfrm>
            <a:custGeom>
              <a:rect b="b" l="l" r="r" t="t"/>
              <a:pathLst>
                <a:path extrusionOk="0" fill="none" h="1195" w="4092">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11"/>
            <p:cNvSpPr/>
            <p:nvPr/>
          </p:nvSpPr>
          <p:spPr>
            <a:xfrm>
              <a:off x="6784925" y="2459275"/>
              <a:ext cx="35350" cy="166875"/>
            </a:xfrm>
            <a:custGeom>
              <a:rect b="b" l="l" r="r" t="t"/>
              <a:pathLst>
                <a:path extrusionOk="0" fill="none" h="6675" w="1414">
                  <a:moveTo>
                    <a:pt x="1413" y="6674"/>
                  </a:moveTo>
                  <a:lnTo>
                    <a:pt x="1413" y="6674"/>
                  </a:lnTo>
                  <a:lnTo>
                    <a:pt x="585" y="2850"/>
                  </a:lnTo>
                  <a:lnTo>
                    <a:pt x="1" y="1"/>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11"/>
            <p:cNvSpPr/>
            <p:nvPr/>
          </p:nvSpPr>
          <p:spPr>
            <a:xfrm>
              <a:off x="6718575" y="2318625"/>
              <a:ext cx="256950" cy="307525"/>
            </a:xfrm>
            <a:custGeom>
              <a:rect b="b" l="l" r="r" t="t"/>
              <a:pathLst>
                <a:path extrusionOk="0" fill="none" h="12301" w="10278">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 name="Google Shape;228;p11"/>
            <p:cNvSpPr/>
            <p:nvPr/>
          </p:nvSpPr>
          <p:spPr>
            <a:xfrm>
              <a:off x="6873825" y="2459275"/>
              <a:ext cx="35350" cy="166875"/>
            </a:xfrm>
            <a:custGeom>
              <a:rect b="b" l="l" r="r" t="t"/>
              <a:pathLst>
                <a:path extrusionOk="0" fill="none" h="6675" w="1414">
                  <a:moveTo>
                    <a:pt x="1413" y="1"/>
                  </a:moveTo>
                  <a:lnTo>
                    <a:pt x="1413" y="1"/>
                  </a:lnTo>
                  <a:lnTo>
                    <a:pt x="829" y="2850"/>
                  </a:lnTo>
                  <a:lnTo>
                    <a:pt x="1" y="6674"/>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11"/>
            <p:cNvSpPr/>
            <p:nvPr/>
          </p:nvSpPr>
          <p:spPr>
            <a:xfrm>
              <a:off x="6801975" y="2453200"/>
              <a:ext cx="90150" cy="19500"/>
            </a:xfrm>
            <a:custGeom>
              <a:rect b="b" l="l" r="r" t="t"/>
              <a:pathLst>
                <a:path extrusionOk="0" fill="none" h="780" w="3606">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11"/>
            <p:cNvSpPr/>
            <p:nvPr/>
          </p:nvSpPr>
          <p:spPr>
            <a:xfrm>
              <a:off x="6795900" y="2628550"/>
              <a:ext cx="102300" cy="25"/>
            </a:xfrm>
            <a:custGeom>
              <a:rect b="b" l="l" r="r" t="t"/>
              <a:pathLst>
                <a:path extrusionOk="0" fill="none" h="1" w="4092">
                  <a:moveTo>
                    <a:pt x="0" y="1"/>
                  </a:moveTo>
                  <a:lnTo>
                    <a:pt x="4092" y="1"/>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31" name="Google Shape;231;p11"/>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Aqua">
  <p:cSld name="BLANK_1">
    <p:spTree>
      <p:nvGrpSpPr>
        <p:cNvPr id="232" name="Shape 232"/>
        <p:cNvGrpSpPr/>
        <p:nvPr/>
      </p:nvGrpSpPr>
      <p:grpSpPr>
        <a:xfrm>
          <a:off x="0" y="0"/>
          <a:ext cx="0" cy="0"/>
          <a:chOff x="0" y="0"/>
          <a:chExt cx="0" cy="0"/>
        </a:xfrm>
      </p:grpSpPr>
      <p:sp>
        <p:nvSpPr>
          <p:cNvPr id="233" name="Google Shape;233;p12"/>
          <p:cNvSpPr/>
          <p:nvPr/>
        </p:nvSpPr>
        <p:spPr>
          <a:xfrm>
            <a:off x="407150" y="407075"/>
            <a:ext cx="8329800" cy="43293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12"/>
          <p:cNvSpPr/>
          <p:nvPr/>
        </p:nvSpPr>
        <p:spPr>
          <a:xfrm>
            <a:off x="-117275" y="847257"/>
            <a:ext cx="605400" cy="605400"/>
          </a:xfrm>
          <a:prstGeom prst="ellipse">
            <a:avLst/>
          </a:prstGeom>
          <a:solidFill>
            <a:srgbClr val="FC40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12"/>
          <p:cNvSpPr/>
          <p:nvPr/>
        </p:nvSpPr>
        <p:spPr>
          <a:xfrm>
            <a:off x="217850" y="171250"/>
            <a:ext cx="1054200" cy="10542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12"/>
          <p:cNvSpPr/>
          <p:nvPr/>
        </p:nvSpPr>
        <p:spPr>
          <a:xfrm>
            <a:off x="1156976" y="-137274"/>
            <a:ext cx="398700" cy="398700"/>
          </a:xfrm>
          <a:prstGeom prst="ellipse">
            <a:avLst/>
          </a:prstGeom>
          <a:solidFill>
            <a:srgbClr val="FF97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12"/>
          <p:cNvSpPr/>
          <p:nvPr/>
        </p:nvSpPr>
        <p:spPr>
          <a:xfrm>
            <a:off x="1397225" y="337514"/>
            <a:ext cx="136800" cy="136800"/>
          </a:xfrm>
          <a:prstGeom prst="ellipse">
            <a:avLst/>
          </a:prstGeom>
          <a:solidFill>
            <a:srgbClr val="FC4540">
              <a:alpha val="788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12"/>
          <p:cNvSpPr/>
          <p:nvPr/>
        </p:nvSpPr>
        <p:spPr>
          <a:xfrm>
            <a:off x="488128" y="1334485"/>
            <a:ext cx="213000" cy="2130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12"/>
          <p:cNvSpPr/>
          <p:nvPr/>
        </p:nvSpPr>
        <p:spPr>
          <a:xfrm>
            <a:off x="7847950" y="4168079"/>
            <a:ext cx="1097700" cy="1097700"/>
          </a:xfrm>
          <a:prstGeom prst="ellipse">
            <a:avLst/>
          </a:prstGeom>
          <a:solidFill>
            <a:srgbClr val="FF97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12"/>
          <p:cNvSpPr/>
          <p:nvPr/>
        </p:nvSpPr>
        <p:spPr>
          <a:xfrm>
            <a:off x="8507494" y="2981146"/>
            <a:ext cx="774600" cy="774600"/>
          </a:xfrm>
          <a:prstGeom prst="ellipse">
            <a:avLst/>
          </a:prstGeom>
          <a:solidFill>
            <a:srgbClr val="FC40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12"/>
          <p:cNvSpPr/>
          <p:nvPr/>
        </p:nvSpPr>
        <p:spPr>
          <a:xfrm>
            <a:off x="8094101" y="3973940"/>
            <a:ext cx="413400" cy="413400"/>
          </a:xfrm>
          <a:prstGeom prst="ellipse">
            <a:avLst/>
          </a:prstGeom>
          <a:solidFill>
            <a:srgbClr val="FC4540">
              <a:alpha val="788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12"/>
          <p:cNvSpPr/>
          <p:nvPr/>
        </p:nvSpPr>
        <p:spPr>
          <a:xfrm>
            <a:off x="8622049" y="3872635"/>
            <a:ext cx="213000" cy="2130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12"/>
          <p:cNvSpPr/>
          <p:nvPr/>
        </p:nvSpPr>
        <p:spPr>
          <a:xfrm>
            <a:off x="7550022" y="4801658"/>
            <a:ext cx="213000" cy="2130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12"/>
          <p:cNvSpPr/>
          <p:nvPr/>
        </p:nvSpPr>
        <p:spPr>
          <a:xfrm>
            <a:off x="7325661" y="4674667"/>
            <a:ext cx="93900" cy="939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12"/>
          <p:cNvSpPr/>
          <p:nvPr/>
        </p:nvSpPr>
        <p:spPr>
          <a:xfrm>
            <a:off x="258289" y="1577100"/>
            <a:ext cx="93900" cy="939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12"/>
          <p:cNvSpPr/>
          <p:nvPr/>
        </p:nvSpPr>
        <p:spPr>
          <a:xfrm>
            <a:off x="8726411" y="3200065"/>
            <a:ext cx="336767" cy="336767"/>
          </a:xfrm>
          <a:custGeom>
            <a:rect b="b" l="l" r="r" t="t"/>
            <a:pathLst>
              <a:path extrusionOk="0" fill="none" h="16027" w="16027">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cap="rnd" cmpd="sng" w="12175">
            <a:solidFill>
              <a:srgbClr val="FFB6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47" name="Google Shape;247;p12"/>
          <p:cNvGrpSpPr/>
          <p:nvPr/>
        </p:nvGrpSpPr>
        <p:grpSpPr>
          <a:xfrm>
            <a:off x="8142375" y="4477573"/>
            <a:ext cx="508851" cy="478711"/>
            <a:chOff x="5972700" y="2330200"/>
            <a:chExt cx="411625" cy="387275"/>
          </a:xfrm>
        </p:grpSpPr>
        <p:sp>
          <p:nvSpPr>
            <p:cNvPr id="248" name="Google Shape;248;p12"/>
            <p:cNvSpPr/>
            <p:nvPr/>
          </p:nvSpPr>
          <p:spPr>
            <a:xfrm>
              <a:off x="5972700" y="2476950"/>
              <a:ext cx="98050" cy="219825"/>
            </a:xfrm>
            <a:custGeom>
              <a:rect b="b" l="l" r="r" t="t"/>
              <a:pathLst>
                <a:path extrusionOk="0" fill="none" h="8793" w="3922">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12"/>
            <p:cNvSpPr/>
            <p:nvPr/>
          </p:nvSpPr>
          <p:spPr>
            <a:xfrm>
              <a:off x="6078025" y="2330200"/>
              <a:ext cx="306300" cy="387275"/>
            </a:xfrm>
            <a:custGeom>
              <a:rect b="b" l="l" r="r" t="t"/>
              <a:pathLst>
                <a:path extrusionOk="0" fill="none" h="15491" w="12252">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0" name="Google Shape;250;p12"/>
          <p:cNvGrpSpPr/>
          <p:nvPr/>
        </p:nvGrpSpPr>
        <p:grpSpPr>
          <a:xfrm>
            <a:off x="545621" y="382390"/>
            <a:ext cx="398658" cy="631920"/>
            <a:chOff x="6718575" y="2318625"/>
            <a:chExt cx="256950" cy="407375"/>
          </a:xfrm>
        </p:grpSpPr>
        <p:sp>
          <p:nvSpPr>
            <p:cNvPr id="251" name="Google Shape;251;p12"/>
            <p:cNvSpPr/>
            <p:nvPr/>
          </p:nvSpPr>
          <p:spPr>
            <a:xfrm>
              <a:off x="6795900" y="2673600"/>
              <a:ext cx="102300" cy="22550"/>
            </a:xfrm>
            <a:custGeom>
              <a:rect b="b" l="l" r="r" t="t"/>
              <a:pathLst>
                <a:path extrusionOk="0" fill="none" h="902" w="4092">
                  <a:moveTo>
                    <a:pt x="4092" y="902"/>
                  </a:moveTo>
                  <a:lnTo>
                    <a:pt x="4092" y="1"/>
                  </a:lnTo>
                  <a:lnTo>
                    <a:pt x="0" y="1"/>
                  </a:lnTo>
                  <a:lnTo>
                    <a:pt x="0" y="902"/>
                  </a:lnTo>
                  <a:lnTo>
                    <a:pt x="4092" y="902"/>
                  </a:lnTo>
                  <a:close/>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12"/>
            <p:cNvSpPr/>
            <p:nvPr/>
          </p:nvSpPr>
          <p:spPr>
            <a:xfrm>
              <a:off x="6795900" y="2650475"/>
              <a:ext cx="102300" cy="22550"/>
            </a:xfrm>
            <a:custGeom>
              <a:rect b="b" l="l" r="r" t="t"/>
              <a:pathLst>
                <a:path extrusionOk="0" fill="none" h="902" w="4092">
                  <a:moveTo>
                    <a:pt x="4092" y="901"/>
                  </a:moveTo>
                  <a:lnTo>
                    <a:pt x="4092" y="0"/>
                  </a:lnTo>
                  <a:lnTo>
                    <a:pt x="0" y="0"/>
                  </a:lnTo>
                  <a:lnTo>
                    <a:pt x="0" y="901"/>
                  </a:lnTo>
                  <a:lnTo>
                    <a:pt x="4092" y="901"/>
                  </a:lnTo>
                  <a:close/>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12"/>
            <p:cNvSpPr/>
            <p:nvPr/>
          </p:nvSpPr>
          <p:spPr>
            <a:xfrm>
              <a:off x="6795900" y="2696125"/>
              <a:ext cx="102300" cy="29875"/>
            </a:xfrm>
            <a:custGeom>
              <a:rect b="b" l="l" r="r" t="t"/>
              <a:pathLst>
                <a:path extrusionOk="0" fill="none" h="1195" w="4092">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12"/>
            <p:cNvSpPr/>
            <p:nvPr/>
          </p:nvSpPr>
          <p:spPr>
            <a:xfrm>
              <a:off x="6784925" y="2459275"/>
              <a:ext cx="35350" cy="166875"/>
            </a:xfrm>
            <a:custGeom>
              <a:rect b="b" l="l" r="r" t="t"/>
              <a:pathLst>
                <a:path extrusionOk="0" fill="none" h="6675" w="1414">
                  <a:moveTo>
                    <a:pt x="1413" y="6674"/>
                  </a:moveTo>
                  <a:lnTo>
                    <a:pt x="1413" y="6674"/>
                  </a:lnTo>
                  <a:lnTo>
                    <a:pt x="585" y="2850"/>
                  </a:lnTo>
                  <a:lnTo>
                    <a:pt x="1" y="1"/>
                  </a:lnTo>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12"/>
            <p:cNvSpPr/>
            <p:nvPr/>
          </p:nvSpPr>
          <p:spPr>
            <a:xfrm>
              <a:off x="6718575" y="2318625"/>
              <a:ext cx="256950" cy="307525"/>
            </a:xfrm>
            <a:custGeom>
              <a:rect b="b" l="l" r="r" t="t"/>
              <a:pathLst>
                <a:path extrusionOk="0" fill="none" h="12301" w="10278">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12"/>
            <p:cNvSpPr/>
            <p:nvPr/>
          </p:nvSpPr>
          <p:spPr>
            <a:xfrm>
              <a:off x="6873825" y="2459275"/>
              <a:ext cx="35350" cy="166875"/>
            </a:xfrm>
            <a:custGeom>
              <a:rect b="b" l="l" r="r" t="t"/>
              <a:pathLst>
                <a:path extrusionOk="0" fill="none" h="6675" w="1414">
                  <a:moveTo>
                    <a:pt x="1413" y="1"/>
                  </a:moveTo>
                  <a:lnTo>
                    <a:pt x="1413" y="1"/>
                  </a:lnTo>
                  <a:lnTo>
                    <a:pt x="829" y="2850"/>
                  </a:lnTo>
                  <a:lnTo>
                    <a:pt x="1" y="6674"/>
                  </a:lnTo>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12"/>
            <p:cNvSpPr/>
            <p:nvPr/>
          </p:nvSpPr>
          <p:spPr>
            <a:xfrm>
              <a:off x="6801975" y="2453200"/>
              <a:ext cx="90150" cy="19500"/>
            </a:xfrm>
            <a:custGeom>
              <a:rect b="b" l="l" r="r" t="t"/>
              <a:pathLst>
                <a:path extrusionOk="0" fill="none" h="780" w="3606">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12"/>
            <p:cNvSpPr/>
            <p:nvPr/>
          </p:nvSpPr>
          <p:spPr>
            <a:xfrm>
              <a:off x="6795900" y="2628550"/>
              <a:ext cx="102300" cy="25"/>
            </a:xfrm>
            <a:custGeom>
              <a:rect b="b" l="l" r="r" t="t"/>
              <a:pathLst>
                <a:path extrusionOk="0" fill="none" h="1" w="4092">
                  <a:moveTo>
                    <a:pt x="0" y="1"/>
                  </a:moveTo>
                  <a:lnTo>
                    <a:pt x="4092" y="1"/>
                  </a:lnTo>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59" name="Google Shape;259;p12"/>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Yellow">
  <p:cSld name="BLANK_1_1">
    <p:spTree>
      <p:nvGrpSpPr>
        <p:cNvPr id="260" name="Shape 260"/>
        <p:cNvGrpSpPr/>
        <p:nvPr/>
      </p:nvGrpSpPr>
      <p:grpSpPr>
        <a:xfrm>
          <a:off x="0" y="0"/>
          <a:ext cx="0" cy="0"/>
          <a:chOff x="0" y="0"/>
          <a:chExt cx="0" cy="0"/>
        </a:xfrm>
      </p:grpSpPr>
      <p:sp>
        <p:nvSpPr>
          <p:cNvPr id="261" name="Google Shape;261;p13"/>
          <p:cNvSpPr/>
          <p:nvPr/>
        </p:nvSpPr>
        <p:spPr>
          <a:xfrm>
            <a:off x="407150" y="407075"/>
            <a:ext cx="8329800" cy="43293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13"/>
          <p:cNvSpPr/>
          <p:nvPr/>
        </p:nvSpPr>
        <p:spPr>
          <a:xfrm>
            <a:off x="-117275" y="847257"/>
            <a:ext cx="605400" cy="6054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13"/>
          <p:cNvSpPr/>
          <p:nvPr/>
        </p:nvSpPr>
        <p:spPr>
          <a:xfrm>
            <a:off x="217850" y="171250"/>
            <a:ext cx="1054200" cy="1054200"/>
          </a:xfrm>
          <a:prstGeom prst="ellipse">
            <a:avLst/>
          </a:prstGeom>
          <a:solidFill>
            <a:srgbClr val="FC4540">
              <a:alpha val="788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13"/>
          <p:cNvSpPr/>
          <p:nvPr/>
        </p:nvSpPr>
        <p:spPr>
          <a:xfrm>
            <a:off x="1156976" y="-137274"/>
            <a:ext cx="398700" cy="398700"/>
          </a:xfrm>
          <a:prstGeom prst="ellipse">
            <a:avLst/>
          </a:prstGeom>
          <a:solidFill>
            <a:srgbClr val="FF97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13"/>
          <p:cNvSpPr/>
          <p:nvPr/>
        </p:nvSpPr>
        <p:spPr>
          <a:xfrm>
            <a:off x="1397225" y="337514"/>
            <a:ext cx="136800" cy="1368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13"/>
          <p:cNvSpPr/>
          <p:nvPr/>
        </p:nvSpPr>
        <p:spPr>
          <a:xfrm>
            <a:off x="488128" y="1334485"/>
            <a:ext cx="213000" cy="213000"/>
          </a:xfrm>
          <a:prstGeom prst="ellipse">
            <a:avLst/>
          </a:prstGeom>
          <a:solidFill>
            <a:srgbClr val="FC40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13"/>
          <p:cNvSpPr/>
          <p:nvPr/>
        </p:nvSpPr>
        <p:spPr>
          <a:xfrm>
            <a:off x="7847950" y="4168079"/>
            <a:ext cx="1097700" cy="10977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13"/>
          <p:cNvSpPr/>
          <p:nvPr/>
        </p:nvSpPr>
        <p:spPr>
          <a:xfrm>
            <a:off x="8507494" y="2981146"/>
            <a:ext cx="774600" cy="774600"/>
          </a:xfrm>
          <a:prstGeom prst="ellipse">
            <a:avLst/>
          </a:prstGeom>
          <a:solidFill>
            <a:srgbClr val="FC40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p13"/>
          <p:cNvSpPr/>
          <p:nvPr/>
        </p:nvSpPr>
        <p:spPr>
          <a:xfrm>
            <a:off x="8094101" y="3973940"/>
            <a:ext cx="413400" cy="413400"/>
          </a:xfrm>
          <a:prstGeom prst="ellipse">
            <a:avLst/>
          </a:prstGeom>
          <a:solidFill>
            <a:srgbClr val="FC4540">
              <a:alpha val="788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13"/>
          <p:cNvSpPr/>
          <p:nvPr/>
        </p:nvSpPr>
        <p:spPr>
          <a:xfrm>
            <a:off x="8622049" y="3872635"/>
            <a:ext cx="213000" cy="213000"/>
          </a:xfrm>
          <a:prstGeom prst="ellipse">
            <a:avLst/>
          </a:prstGeom>
          <a:solidFill>
            <a:srgbClr val="FF97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13"/>
          <p:cNvSpPr/>
          <p:nvPr/>
        </p:nvSpPr>
        <p:spPr>
          <a:xfrm>
            <a:off x="7550022" y="4801658"/>
            <a:ext cx="213000" cy="2130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13"/>
          <p:cNvSpPr/>
          <p:nvPr/>
        </p:nvSpPr>
        <p:spPr>
          <a:xfrm>
            <a:off x="7325661" y="4674667"/>
            <a:ext cx="93900" cy="939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13"/>
          <p:cNvSpPr/>
          <p:nvPr/>
        </p:nvSpPr>
        <p:spPr>
          <a:xfrm>
            <a:off x="258289" y="1577100"/>
            <a:ext cx="93900" cy="939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13"/>
          <p:cNvSpPr/>
          <p:nvPr/>
        </p:nvSpPr>
        <p:spPr>
          <a:xfrm>
            <a:off x="8726411" y="3200065"/>
            <a:ext cx="336767" cy="336767"/>
          </a:xfrm>
          <a:custGeom>
            <a:rect b="b" l="l" r="r" t="t"/>
            <a:pathLst>
              <a:path extrusionOk="0" fill="none" h="16027" w="16027">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cap="rnd" cmpd="sng" w="12175">
            <a:solidFill>
              <a:srgbClr val="FFB6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75" name="Google Shape;275;p13"/>
          <p:cNvGrpSpPr/>
          <p:nvPr/>
        </p:nvGrpSpPr>
        <p:grpSpPr>
          <a:xfrm>
            <a:off x="8142375" y="4477573"/>
            <a:ext cx="508851" cy="478711"/>
            <a:chOff x="5972700" y="2330200"/>
            <a:chExt cx="411625" cy="387275"/>
          </a:xfrm>
        </p:grpSpPr>
        <p:sp>
          <p:nvSpPr>
            <p:cNvPr id="276" name="Google Shape;276;p13"/>
            <p:cNvSpPr/>
            <p:nvPr/>
          </p:nvSpPr>
          <p:spPr>
            <a:xfrm>
              <a:off x="5972700" y="2476950"/>
              <a:ext cx="98050" cy="219825"/>
            </a:xfrm>
            <a:custGeom>
              <a:rect b="b" l="l" r="r" t="t"/>
              <a:pathLst>
                <a:path extrusionOk="0" fill="none" h="8793" w="3922">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p13"/>
            <p:cNvSpPr/>
            <p:nvPr/>
          </p:nvSpPr>
          <p:spPr>
            <a:xfrm>
              <a:off x="6078025" y="2330200"/>
              <a:ext cx="306300" cy="387275"/>
            </a:xfrm>
            <a:custGeom>
              <a:rect b="b" l="l" r="r" t="t"/>
              <a:pathLst>
                <a:path extrusionOk="0" fill="none" h="15491" w="12252">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78" name="Google Shape;278;p13"/>
          <p:cNvGrpSpPr/>
          <p:nvPr/>
        </p:nvGrpSpPr>
        <p:grpSpPr>
          <a:xfrm>
            <a:off x="545621" y="382390"/>
            <a:ext cx="398658" cy="631920"/>
            <a:chOff x="6718575" y="2318625"/>
            <a:chExt cx="256950" cy="407375"/>
          </a:xfrm>
        </p:grpSpPr>
        <p:sp>
          <p:nvSpPr>
            <p:cNvPr id="279" name="Google Shape;279;p13"/>
            <p:cNvSpPr/>
            <p:nvPr/>
          </p:nvSpPr>
          <p:spPr>
            <a:xfrm>
              <a:off x="6795900" y="2673600"/>
              <a:ext cx="102300" cy="22550"/>
            </a:xfrm>
            <a:custGeom>
              <a:rect b="b" l="l" r="r" t="t"/>
              <a:pathLst>
                <a:path extrusionOk="0" fill="none" h="902" w="4092">
                  <a:moveTo>
                    <a:pt x="4092" y="902"/>
                  </a:moveTo>
                  <a:lnTo>
                    <a:pt x="4092" y="1"/>
                  </a:lnTo>
                  <a:lnTo>
                    <a:pt x="0" y="1"/>
                  </a:lnTo>
                  <a:lnTo>
                    <a:pt x="0" y="902"/>
                  </a:lnTo>
                  <a:lnTo>
                    <a:pt x="4092" y="902"/>
                  </a:lnTo>
                  <a:close/>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13"/>
            <p:cNvSpPr/>
            <p:nvPr/>
          </p:nvSpPr>
          <p:spPr>
            <a:xfrm>
              <a:off x="6795900" y="2650475"/>
              <a:ext cx="102300" cy="22550"/>
            </a:xfrm>
            <a:custGeom>
              <a:rect b="b" l="l" r="r" t="t"/>
              <a:pathLst>
                <a:path extrusionOk="0" fill="none" h="902" w="4092">
                  <a:moveTo>
                    <a:pt x="4092" y="901"/>
                  </a:moveTo>
                  <a:lnTo>
                    <a:pt x="4092" y="0"/>
                  </a:lnTo>
                  <a:lnTo>
                    <a:pt x="0" y="0"/>
                  </a:lnTo>
                  <a:lnTo>
                    <a:pt x="0" y="901"/>
                  </a:lnTo>
                  <a:lnTo>
                    <a:pt x="4092" y="901"/>
                  </a:lnTo>
                  <a:close/>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13"/>
            <p:cNvSpPr/>
            <p:nvPr/>
          </p:nvSpPr>
          <p:spPr>
            <a:xfrm>
              <a:off x="6795900" y="2696125"/>
              <a:ext cx="102300" cy="29875"/>
            </a:xfrm>
            <a:custGeom>
              <a:rect b="b" l="l" r="r" t="t"/>
              <a:pathLst>
                <a:path extrusionOk="0" fill="none" h="1195" w="4092">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13"/>
            <p:cNvSpPr/>
            <p:nvPr/>
          </p:nvSpPr>
          <p:spPr>
            <a:xfrm>
              <a:off x="6784925" y="2459275"/>
              <a:ext cx="35350" cy="166875"/>
            </a:xfrm>
            <a:custGeom>
              <a:rect b="b" l="l" r="r" t="t"/>
              <a:pathLst>
                <a:path extrusionOk="0" fill="none" h="6675" w="1414">
                  <a:moveTo>
                    <a:pt x="1413" y="6674"/>
                  </a:moveTo>
                  <a:lnTo>
                    <a:pt x="1413" y="6674"/>
                  </a:lnTo>
                  <a:lnTo>
                    <a:pt x="585" y="2850"/>
                  </a:lnTo>
                  <a:lnTo>
                    <a:pt x="1" y="1"/>
                  </a:lnTo>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13"/>
            <p:cNvSpPr/>
            <p:nvPr/>
          </p:nvSpPr>
          <p:spPr>
            <a:xfrm>
              <a:off x="6718575" y="2318625"/>
              <a:ext cx="256950" cy="307525"/>
            </a:xfrm>
            <a:custGeom>
              <a:rect b="b" l="l" r="r" t="t"/>
              <a:pathLst>
                <a:path extrusionOk="0" fill="none" h="12301" w="10278">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13"/>
            <p:cNvSpPr/>
            <p:nvPr/>
          </p:nvSpPr>
          <p:spPr>
            <a:xfrm>
              <a:off x="6873825" y="2459275"/>
              <a:ext cx="35350" cy="166875"/>
            </a:xfrm>
            <a:custGeom>
              <a:rect b="b" l="l" r="r" t="t"/>
              <a:pathLst>
                <a:path extrusionOk="0" fill="none" h="6675" w="1414">
                  <a:moveTo>
                    <a:pt x="1413" y="1"/>
                  </a:moveTo>
                  <a:lnTo>
                    <a:pt x="1413" y="1"/>
                  </a:lnTo>
                  <a:lnTo>
                    <a:pt x="829" y="2850"/>
                  </a:lnTo>
                  <a:lnTo>
                    <a:pt x="1" y="6674"/>
                  </a:lnTo>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13"/>
            <p:cNvSpPr/>
            <p:nvPr/>
          </p:nvSpPr>
          <p:spPr>
            <a:xfrm>
              <a:off x="6801975" y="2453200"/>
              <a:ext cx="90150" cy="19500"/>
            </a:xfrm>
            <a:custGeom>
              <a:rect b="b" l="l" r="r" t="t"/>
              <a:pathLst>
                <a:path extrusionOk="0" fill="none" h="780" w="3606">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13"/>
            <p:cNvSpPr/>
            <p:nvPr/>
          </p:nvSpPr>
          <p:spPr>
            <a:xfrm>
              <a:off x="6795900" y="2628550"/>
              <a:ext cx="102300" cy="25"/>
            </a:xfrm>
            <a:custGeom>
              <a:rect b="b" l="l" r="r" t="t"/>
              <a:pathLst>
                <a:path extrusionOk="0" fill="none" h="1" w="4092">
                  <a:moveTo>
                    <a:pt x="0" y="1"/>
                  </a:moveTo>
                  <a:lnTo>
                    <a:pt x="4092" y="1"/>
                  </a:lnTo>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7" name="Google Shape;287;p13"/>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Magenta">
  <p:cSld name="BLANK_1_1_1">
    <p:spTree>
      <p:nvGrpSpPr>
        <p:cNvPr id="288" name="Shape 288"/>
        <p:cNvGrpSpPr/>
        <p:nvPr/>
      </p:nvGrpSpPr>
      <p:grpSpPr>
        <a:xfrm>
          <a:off x="0" y="0"/>
          <a:ext cx="0" cy="0"/>
          <a:chOff x="0" y="0"/>
          <a:chExt cx="0" cy="0"/>
        </a:xfrm>
      </p:grpSpPr>
      <p:sp>
        <p:nvSpPr>
          <p:cNvPr id="289" name="Google Shape;289;p14"/>
          <p:cNvSpPr/>
          <p:nvPr/>
        </p:nvSpPr>
        <p:spPr>
          <a:xfrm>
            <a:off x="407150" y="407075"/>
            <a:ext cx="8329800" cy="43293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14"/>
          <p:cNvSpPr/>
          <p:nvPr/>
        </p:nvSpPr>
        <p:spPr>
          <a:xfrm>
            <a:off x="217850" y="171250"/>
            <a:ext cx="1054200" cy="10542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14"/>
          <p:cNvSpPr/>
          <p:nvPr/>
        </p:nvSpPr>
        <p:spPr>
          <a:xfrm>
            <a:off x="1156976" y="-137274"/>
            <a:ext cx="398700" cy="398700"/>
          </a:xfrm>
          <a:prstGeom prst="ellipse">
            <a:avLst/>
          </a:prstGeom>
          <a:solidFill>
            <a:srgbClr val="FF97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14"/>
          <p:cNvSpPr/>
          <p:nvPr/>
        </p:nvSpPr>
        <p:spPr>
          <a:xfrm>
            <a:off x="1397225" y="337514"/>
            <a:ext cx="136800" cy="1368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14"/>
          <p:cNvSpPr/>
          <p:nvPr/>
        </p:nvSpPr>
        <p:spPr>
          <a:xfrm>
            <a:off x="488128" y="1334485"/>
            <a:ext cx="213000" cy="2130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14"/>
          <p:cNvSpPr/>
          <p:nvPr/>
        </p:nvSpPr>
        <p:spPr>
          <a:xfrm>
            <a:off x="7847950" y="4168079"/>
            <a:ext cx="1097700" cy="10977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14"/>
          <p:cNvSpPr/>
          <p:nvPr/>
        </p:nvSpPr>
        <p:spPr>
          <a:xfrm>
            <a:off x="8507494" y="2981146"/>
            <a:ext cx="774600" cy="7746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14"/>
          <p:cNvSpPr/>
          <p:nvPr/>
        </p:nvSpPr>
        <p:spPr>
          <a:xfrm>
            <a:off x="8094101" y="3973940"/>
            <a:ext cx="413400" cy="4134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14"/>
          <p:cNvSpPr/>
          <p:nvPr/>
        </p:nvSpPr>
        <p:spPr>
          <a:xfrm>
            <a:off x="8622049" y="3872635"/>
            <a:ext cx="213000" cy="213000"/>
          </a:xfrm>
          <a:prstGeom prst="ellipse">
            <a:avLst/>
          </a:prstGeom>
          <a:solidFill>
            <a:srgbClr val="FF97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 name="Google Shape;298;p14"/>
          <p:cNvSpPr/>
          <p:nvPr/>
        </p:nvSpPr>
        <p:spPr>
          <a:xfrm>
            <a:off x="7550022" y="4801658"/>
            <a:ext cx="213000" cy="2130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14"/>
          <p:cNvSpPr/>
          <p:nvPr/>
        </p:nvSpPr>
        <p:spPr>
          <a:xfrm>
            <a:off x="7325661" y="4674667"/>
            <a:ext cx="93900" cy="939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14"/>
          <p:cNvSpPr/>
          <p:nvPr/>
        </p:nvSpPr>
        <p:spPr>
          <a:xfrm>
            <a:off x="258289" y="1577100"/>
            <a:ext cx="93900" cy="939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14"/>
          <p:cNvSpPr/>
          <p:nvPr/>
        </p:nvSpPr>
        <p:spPr>
          <a:xfrm>
            <a:off x="8726411" y="3200065"/>
            <a:ext cx="336767" cy="336767"/>
          </a:xfrm>
          <a:custGeom>
            <a:rect b="b" l="l" r="r" t="t"/>
            <a:pathLst>
              <a:path extrusionOk="0" fill="none" h="16027" w="16027">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cap="rnd" cmpd="sng" w="12175">
            <a:solidFill>
              <a:srgbClr val="FC406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02" name="Google Shape;302;p14"/>
          <p:cNvGrpSpPr/>
          <p:nvPr/>
        </p:nvGrpSpPr>
        <p:grpSpPr>
          <a:xfrm>
            <a:off x="8142375" y="4477573"/>
            <a:ext cx="508851" cy="478711"/>
            <a:chOff x="5972700" y="2330200"/>
            <a:chExt cx="411625" cy="387275"/>
          </a:xfrm>
        </p:grpSpPr>
        <p:sp>
          <p:nvSpPr>
            <p:cNvPr id="303" name="Google Shape;303;p14"/>
            <p:cNvSpPr/>
            <p:nvPr/>
          </p:nvSpPr>
          <p:spPr>
            <a:xfrm>
              <a:off x="5972700" y="2476950"/>
              <a:ext cx="98050" cy="219825"/>
            </a:xfrm>
            <a:custGeom>
              <a:rect b="b" l="l" r="r" t="t"/>
              <a:pathLst>
                <a:path extrusionOk="0" fill="none" h="8793" w="3922">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14"/>
            <p:cNvSpPr/>
            <p:nvPr/>
          </p:nvSpPr>
          <p:spPr>
            <a:xfrm>
              <a:off x="6078025" y="2330200"/>
              <a:ext cx="306300" cy="387275"/>
            </a:xfrm>
            <a:custGeom>
              <a:rect b="b" l="l" r="r" t="t"/>
              <a:pathLst>
                <a:path extrusionOk="0" fill="none" h="15491" w="12252">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05" name="Google Shape;305;p14"/>
          <p:cNvGrpSpPr/>
          <p:nvPr/>
        </p:nvGrpSpPr>
        <p:grpSpPr>
          <a:xfrm>
            <a:off x="545621" y="382390"/>
            <a:ext cx="398658" cy="631920"/>
            <a:chOff x="6718575" y="2318625"/>
            <a:chExt cx="256950" cy="407375"/>
          </a:xfrm>
        </p:grpSpPr>
        <p:sp>
          <p:nvSpPr>
            <p:cNvPr id="306" name="Google Shape;306;p14"/>
            <p:cNvSpPr/>
            <p:nvPr/>
          </p:nvSpPr>
          <p:spPr>
            <a:xfrm>
              <a:off x="6795900" y="2673600"/>
              <a:ext cx="102300" cy="22550"/>
            </a:xfrm>
            <a:custGeom>
              <a:rect b="b" l="l" r="r" t="t"/>
              <a:pathLst>
                <a:path extrusionOk="0" fill="none" h="902" w="4092">
                  <a:moveTo>
                    <a:pt x="4092" y="902"/>
                  </a:moveTo>
                  <a:lnTo>
                    <a:pt x="4092" y="1"/>
                  </a:lnTo>
                  <a:lnTo>
                    <a:pt x="0" y="1"/>
                  </a:lnTo>
                  <a:lnTo>
                    <a:pt x="0" y="902"/>
                  </a:lnTo>
                  <a:lnTo>
                    <a:pt x="4092" y="902"/>
                  </a:lnTo>
                  <a:close/>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14"/>
            <p:cNvSpPr/>
            <p:nvPr/>
          </p:nvSpPr>
          <p:spPr>
            <a:xfrm>
              <a:off x="6795900" y="2650475"/>
              <a:ext cx="102300" cy="22550"/>
            </a:xfrm>
            <a:custGeom>
              <a:rect b="b" l="l" r="r" t="t"/>
              <a:pathLst>
                <a:path extrusionOk="0" fill="none" h="902" w="4092">
                  <a:moveTo>
                    <a:pt x="4092" y="901"/>
                  </a:moveTo>
                  <a:lnTo>
                    <a:pt x="4092" y="0"/>
                  </a:lnTo>
                  <a:lnTo>
                    <a:pt x="0" y="0"/>
                  </a:lnTo>
                  <a:lnTo>
                    <a:pt x="0" y="901"/>
                  </a:lnTo>
                  <a:lnTo>
                    <a:pt x="4092" y="901"/>
                  </a:lnTo>
                  <a:close/>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14"/>
            <p:cNvSpPr/>
            <p:nvPr/>
          </p:nvSpPr>
          <p:spPr>
            <a:xfrm>
              <a:off x="6795900" y="2696125"/>
              <a:ext cx="102300" cy="29875"/>
            </a:xfrm>
            <a:custGeom>
              <a:rect b="b" l="l" r="r" t="t"/>
              <a:pathLst>
                <a:path extrusionOk="0" fill="none" h="1195" w="4092">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14"/>
            <p:cNvSpPr/>
            <p:nvPr/>
          </p:nvSpPr>
          <p:spPr>
            <a:xfrm>
              <a:off x="6784925" y="2459275"/>
              <a:ext cx="35350" cy="166875"/>
            </a:xfrm>
            <a:custGeom>
              <a:rect b="b" l="l" r="r" t="t"/>
              <a:pathLst>
                <a:path extrusionOk="0" fill="none" h="6675" w="1414">
                  <a:moveTo>
                    <a:pt x="1413" y="6674"/>
                  </a:moveTo>
                  <a:lnTo>
                    <a:pt x="1413" y="6674"/>
                  </a:lnTo>
                  <a:lnTo>
                    <a:pt x="585" y="2850"/>
                  </a:lnTo>
                  <a:lnTo>
                    <a:pt x="1" y="1"/>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14"/>
            <p:cNvSpPr/>
            <p:nvPr/>
          </p:nvSpPr>
          <p:spPr>
            <a:xfrm>
              <a:off x="6718575" y="2318625"/>
              <a:ext cx="256950" cy="307525"/>
            </a:xfrm>
            <a:custGeom>
              <a:rect b="b" l="l" r="r" t="t"/>
              <a:pathLst>
                <a:path extrusionOk="0" fill="none" h="12301" w="10278">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14"/>
            <p:cNvSpPr/>
            <p:nvPr/>
          </p:nvSpPr>
          <p:spPr>
            <a:xfrm>
              <a:off x="6873825" y="2459275"/>
              <a:ext cx="35350" cy="166875"/>
            </a:xfrm>
            <a:custGeom>
              <a:rect b="b" l="l" r="r" t="t"/>
              <a:pathLst>
                <a:path extrusionOk="0" fill="none" h="6675" w="1414">
                  <a:moveTo>
                    <a:pt x="1413" y="1"/>
                  </a:moveTo>
                  <a:lnTo>
                    <a:pt x="1413" y="1"/>
                  </a:lnTo>
                  <a:lnTo>
                    <a:pt x="829" y="2850"/>
                  </a:lnTo>
                  <a:lnTo>
                    <a:pt x="1" y="6674"/>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14"/>
            <p:cNvSpPr/>
            <p:nvPr/>
          </p:nvSpPr>
          <p:spPr>
            <a:xfrm>
              <a:off x="6801975" y="2453200"/>
              <a:ext cx="90150" cy="19500"/>
            </a:xfrm>
            <a:custGeom>
              <a:rect b="b" l="l" r="r" t="t"/>
              <a:pathLst>
                <a:path extrusionOk="0" fill="none" h="780" w="3606">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14"/>
            <p:cNvSpPr/>
            <p:nvPr/>
          </p:nvSpPr>
          <p:spPr>
            <a:xfrm>
              <a:off x="6795900" y="2628550"/>
              <a:ext cx="102300" cy="25"/>
            </a:xfrm>
            <a:custGeom>
              <a:rect b="b" l="l" r="r" t="t"/>
              <a:pathLst>
                <a:path extrusionOk="0" fill="none" h="1" w="4092">
                  <a:moveTo>
                    <a:pt x="0" y="1"/>
                  </a:moveTo>
                  <a:lnTo>
                    <a:pt x="4092" y="1"/>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14" name="Google Shape;314;p14"/>
          <p:cNvSpPr/>
          <p:nvPr/>
        </p:nvSpPr>
        <p:spPr>
          <a:xfrm>
            <a:off x="-117275" y="847257"/>
            <a:ext cx="605400" cy="6054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14"/>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spTree>
      <p:nvGrpSpPr>
        <p:cNvPr id="13" name="Shape 13"/>
        <p:cNvGrpSpPr/>
        <p:nvPr/>
      </p:nvGrpSpPr>
      <p:grpSpPr>
        <a:xfrm>
          <a:off x="0" y="0"/>
          <a:ext cx="0" cy="0"/>
          <a:chOff x="0" y="0"/>
          <a:chExt cx="0" cy="0"/>
        </a:xfrm>
      </p:grpSpPr>
      <p:pic>
        <p:nvPicPr>
          <p:cNvPr id="14" name="Google Shape;14;p3"/>
          <p:cNvPicPr preferRelativeResize="0"/>
          <p:nvPr/>
        </p:nvPicPr>
        <p:blipFill rotWithShape="1">
          <a:blip r:embed="rId2">
            <a:alphaModFix/>
          </a:blip>
          <a:srcRect b="0" l="10760" r="10752" t="0"/>
          <a:stretch/>
        </p:blipFill>
        <p:spPr>
          <a:xfrm>
            <a:off x="-50" y="-1709975"/>
            <a:ext cx="9144000" cy="8796337"/>
          </a:xfrm>
          <a:prstGeom prst="rect">
            <a:avLst/>
          </a:prstGeom>
          <a:noFill/>
          <a:ln>
            <a:noFill/>
          </a:ln>
        </p:spPr>
      </p:pic>
      <p:sp>
        <p:nvSpPr>
          <p:cNvPr id="15" name="Google Shape;15;p3"/>
          <p:cNvSpPr/>
          <p:nvPr/>
        </p:nvSpPr>
        <p:spPr>
          <a:xfrm>
            <a:off x="407150" y="407075"/>
            <a:ext cx="8329800" cy="4329300"/>
          </a:xfrm>
          <a:prstGeom prst="rect">
            <a:avLst/>
          </a:prstGeom>
          <a:solidFill>
            <a:srgbClr val="A6BCC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3"/>
          <p:cNvSpPr/>
          <p:nvPr/>
        </p:nvSpPr>
        <p:spPr>
          <a:xfrm>
            <a:off x="2630450" y="630150"/>
            <a:ext cx="3883200" cy="38832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3"/>
          <p:cNvSpPr/>
          <p:nvPr/>
        </p:nvSpPr>
        <p:spPr>
          <a:xfrm>
            <a:off x="5430350" y="228600"/>
            <a:ext cx="1388100" cy="1388100"/>
          </a:xfrm>
          <a:prstGeom prst="ellipse">
            <a:avLst/>
          </a:prstGeom>
          <a:solidFill>
            <a:srgbClr val="FFB600">
              <a:alpha val="796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 name="Google Shape;18;p3"/>
          <p:cNvSpPr/>
          <p:nvPr/>
        </p:nvSpPr>
        <p:spPr>
          <a:xfrm>
            <a:off x="5908250" y="4660825"/>
            <a:ext cx="605400" cy="605400"/>
          </a:xfrm>
          <a:prstGeom prst="ellipse">
            <a:avLst/>
          </a:prstGeom>
          <a:solidFill>
            <a:srgbClr val="9900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 name="Google Shape;19;p3"/>
          <p:cNvSpPr/>
          <p:nvPr/>
        </p:nvSpPr>
        <p:spPr>
          <a:xfrm>
            <a:off x="2081694" y="771271"/>
            <a:ext cx="774600" cy="7746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3"/>
          <p:cNvSpPr/>
          <p:nvPr/>
        </p:nvSpPr>
        <p:spPr>
          <a:xfrm>
            <a:off x="6513651" y="1616690"/>
            <a:ext cx="413400" cy="413400"/>
          </a:xfrm>
          <a:prstGeom prst="ellipse">
            <a:avLst/>
          </a:prstGeom>
          <a:solidFill>
            <a:srgbClr val="9900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3"/>
          <p:cNvSpPr/>
          <p:nvPr/>
        </p:nvSpPr>
        <p:spPr>
          <a:xfrm>
            <a:off x="2420476" y="3612044"/>
            <a:ext cx="336900" cy="336900"/>
          </a:xfrm>
          <a:prstGeom prst="ellipse">
            <a:avLst/>
          </a:prstGeom>
          <a:solidFill>
            <a:srgbClr val="9900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a:off x="2362484" y="1670133"/>
            <a:ext cx="213000" cy="2130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p:nvPr/>
        </p:nvSpPr>
        <p:spPr>
          <a:xfrm>
            <a:off x="6818461" y="1338692"/>
            <a:ext cx="93900" cy="939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p:nvPr/>
        </p:nvSpPr>
        <p:spPr>
          <a:xfrm>
            <a:off x="6163989" y="4374525"/>
            <a:ext cx="93900" cy="939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p:nvPr/>
        </p:nvSpPr>
        <p:spPr>
          <a:xfrm>
            <a:off x="2757247" y="861970"/>
            <a:ext cx="300900" cy="300900"/>
          </a:xfrm>
          <a:prstGeom prst="ellipse">
            <a:avLst/>
          </a:prstGeom>
          <a:solidFill>
            <a:srgbClr val="9900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3"/>
          <p:cNvSpPr/>
          <p:nvPr/>
        </p:nvSpPr>
        <p:spPr>
          <a:xfrm>
            <a:off x="3509928" y="4757335"/>
            <a:ext cx="213000" cy="2130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3"/>
          <p:cNvSpPr/>
          <p:nvPr/>
        </p:nvSpPr>
        <p:spPr>
          <a:xfrm>
            <a:off x="5494851" y="4374527"/>
            <a:ext cx="413400" cy="413400"/>
          </a:xfrm>
          <a:prstGeom prst="ellipse">
            <a:avLst/>
          </a:prstGeom>
          <a:solidFill>
            <a:srgbClr val="9900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3"/>
          <p:cNvSpPr txBox="1"/>
          <p:nvPr>
            <p:ph type="ctrTitle"/>
          </p:nvPr>
        </p:nvSpPr>
        <p:spPr>
          <a:xfrm>
            <a:off x="2886100" y="1888150"/>
            <a:ext cx="3371700" cy="11598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accent1"/>
              </a:buClr>
              <a:buSzPts val="3000"/>
              <a:buFont typeface="Ubuntu Light"/>
              <a:buNone/>
              <a:defRPr sz="3000">
                <a:solidFill>
                  <a:schemeClr val="accent1"/>
                </a:solidFill>
                <a:latin typeface="Ubuntu Light"/>
                <a:ea typeface="Ubuntu Light"/>
                <a:cs typeface="Ubuntu Light"/>
                <a:sym typeface="Ubuntu Light"/>
              </a:defRPr>
            </a:lvl1pPr>
            <a:lvl2pPr lvl="1" rtl="0" algn="ctr">
              <a:spcBef>
                <a:spcPts val="0"/>
              </a:spcBef>
              <a:spcAft>
                <a:spcPts val="0"/>
              </a:spcAft>
              <a:buClr>
                <a:schemeClr val="accent1"/>
              </a:buClr>
              <a:buSzPts val="3000"/>
              <a:buNone/>
              <a:defRPr sz="3000">
                <a:solidFill>
                  <a:schemeClr val="accent1"/>
                </a:solidFill>
              </a:defRPr>
            </a:lvl2pPr>
            <a:lvl3pPr lvl="2" rtl="0" algn="ctr">
              <a:spcBef>
                <a:spcPts val="0"/>
              </a:spcBef>
              <a:spcAft>
                <a:spcPts val="0"/>
              </a:spcAft>
              <a:buClr>
                <a:schemeClr val="accent1"/>
              </a:buClr>
              <a:buSzPts val="3000"/>
              <a:buNone/>
              <a:defRPr sz="3000">
                <a:solidFill>
                  <a:schemeClr val="accent1"/>
                </a:solidFill>
              </a:defRPr>
            </a:lvl3pPr>
            <a:lvl4pPr lvl="3" rtl="0" algn="ctr">
              <a:spcBef>
                <a:spcPts val="0"/>
              </a:spcBef>
              <a:spcAft>
                <a:spcPts val="0"/>
              </a:spcAft>
              <a:buClr>
                <a:schemeClr val="accent1"/>
              </a:buClr>
              <a:buSzPts val="3000"/>
              <a:buNone/>
              <a:defRPr sz="3000">
                <a:solidFill>
                  <a:schemeClr val="accent1"/>
                </a:solidFill>
              </a:defRPr>
            </a:lvl4pPr>
            <a:lvl5pPr lvl="4" rtl="0" algn="ctr">
              <a:spcBef>
                <a:spcPts val="0"/>
              </a:spcBef>
              <a:spcAft>
                <a:spcPts val="0"/>
              </a:spcAft>
              <a:buClr>
                <a:schemeClr val="accent1"/>
              </a:buClr>
              <a:buSzPts val="3000"/>
              <a:buNone/>
              <a:defRPr sz="3000">
                <a:solidFill>
                  <a:schemeClr val="accent1"/>
                </a:solidFill>
              </a:defRPr>
            </a:lvl5pPr>
            <a:lvl6pPr lvl="5" rtl="0" algn="ctr">
              <a:spcBef>
                <a:spcPts val="0"/>
              </a:spcBef>
              <a:spcAft>
                <a:spcPts val="0"/>
              </a:spcAft>
              <a:buClr>
                <a:schemeClr val="accent1"/>
              </a:buClr>
              <a:buSzPts val="3000"/>
              <a:buNone/>
              <a:defRPr sz="3000">
                <a:solidFill>
                  <a:schemeClr val="accent1"/>
                </a:solidFill>
              </a:defRPr>
            </a:lvl6pPr>
            <a:lvl7pPr lvl="6" rtl="0" algn="ctr">
              <a:spcBef>
                <a:spcPts val="0"/>
              </a:spcBef>
              <a:spcAft>
                <a:spcPts val="0"/>
              </a:spcAft>
              <a:buClr>
                <a:schemeClr val="accent1"/>
              </a:buClr>
              <a:buSzPts val="3000"/>
              <a:buNone/>
              <a:defRPr sz="3000">
                <a:solidFill>
                  <a:schemeClr val="accent1"/>
                </a:solidFill>
              </a:defRPr>
            </a:lvl7pPr>
            <a:lvl8pPr lvl="7" rtl="0" algn="ctr">
              <a:spcBef>
                <a:spcPts val="0"/>
              </a:spcBef>
              <a:spcAft>
                <a:spcPts val="0"/>
              </a:spcAft>
              <a:buClr>
                <a:schemeClr val="accent1"/>
              </a:buClr>
              <a:buSzPts val="3000"/>
              <a:buNone/>
              <a:defRPr sz="3000">
                <a:solidFill>
                  <a:schemeClr val="accent1"/>
                </a:solidFill>
              </a:defRPr>
            </a:lvl8pPr>
            <a:lvl9pPr lvl="8" rtl="0" algn="ctr">
              <a:spcBef>
                <a:spcPts val="0"/>
              </a:spcBef>
              <a:spcAft>
                <a:spcPts val="0"/>
              </a:spcAft>
              <a:buClr>
                <a:schemeClr val="accent1"/>
              </a:buClr>
              <a:buSzPts val="3000"/>
              <a:buNone/>
              <a:defRPr sz="3000">
                <a:solidFill>
                  <a:schemeClr val="accent1"/>
                </a:solidFill>
              </a:defRPr>
            </a:lvl9pPr>
          </a:lstStyle>
          <a:p/>
        </p:txBody>
      </p:sp>
      <p:sp>
        <p:nvSpPr>
          <p:cNvPr id="29" name="Google Shape;29;p3"/>
          <p:cNvSpPr txBox="1"/>
          <p:nvPr>
            <p:ph idx="1" type="subTitle"/>
          </p:nvPr>
        </p:nvSpPr>
        <p:spPr>
          <a:xfrm>
            <a:off x="2886100" y="2916252"/>
            <a:ext cx="3371700" cy="7848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accent2"/>
              </a:buClr>
              <a:buSzPts val="2000"/>
              <a:buFont typeface="Ubuntu Light"/>
              <a:buNone/>
              <a:defRPr>
                <a:solidFill>
                  <a:schemeClr val="accent2"/>
                </a:solidFill>
                <a:latin typeface="Ubuntu Light"/>
                <a:ea typeface="Ubuntu Light"/>
                <a:cs typeface="Ubuntu Light"/>
                <a:sym typeface="Ubuntu Light"/>
              </a:defRPr>
            </a:lvl1pPr>
            <a:lvl2pPr lvl="1" rtl="0" algn="ctr">
              <a:spcBef>
                <a:spcPts val="1000"/>
              </a:spcBef>
              <a:spcAft>
                <a:spcPts val="0"/>
              </a:spcAft>
              <a:buClr>
                <a:schemeClr val="accent2"/>
              </a:buClr>
              <a:buSzPts val="3000"/>
              <a:buNone/>
              <a:defRPr sz="3000">
                <a:solidFill>
                  <a:schemeClr val="accent2"/>
                </a:solidFill>
              </a:defRPr>
            </a:lvl2pPr>
            <a:lvl3pPr lvl="2" rtl="0" algn="ctr">
              <a:spcBef>
                <a:spcPts val="1000"/>
              </a:spcBef>
              <a:spcAft>
                <a:spcPts val="0"/>
              </a:spcAft>
              <a:buClr>
                <a:schemeClr val="accent2"/>
              </a:buClr>
              <a:buSzPts val="3000"/>
              <a:buNone/>
              <a:defRPr sz="3000">
                <a:solidFill>
                  <a:schemeClr val="accent2"/>
                </a:solidFill>
              </a:defRPr>
            </a:lvl3pPr>
            <a:lvl4pPr lvl="3" rtl="0" algn="ctr">
              <a:spcBef>
                <a:spcPts val="1000"/>
              </a:spcBef>
              <a:spcAft>
                <a:spcPts val="0"/>
              </a:spcAft>
              <a:buClr>
                <a:schemeClr val="accent2"/>
              </a:buClr>
              <a:buSzPts val="3000"/>
              <a:buNone/>
              <a:defRPr sz="3000">
                <a:solidFill>
                  <a:schemeClr val="accent2"/>
                </a:solidFill>
              </a:defRPr>
            </a:lvl4pPr>
            <a:lvl5pPr lvl="4" rtl="0" algn="ctr">
              <a:spcBef>
                <a:spcPts val="1000"/>
              </a:spcBef>
              <a:spcAft>
                <a:spcPts val="0"/>
              </a:spcAft>
              <a:buClr>
                <a:schemeClr val="accent2"/>
              </a:buClr>
              <a:buSzPts val="3000"/>
              <a:buNone/>
              <a:defRPr sz="3000">
                <a:solidFill>
                  <a:schemeClr val="accent2"/>
                </a:solidFill>
              </a:defRPr>
            </a:lvl5pPr>
            <a:lvl6pPr lvl="5" rtl="0" algn="ctr">
              <a:spcBef>
                <a:spcPts val="1000"/>
              </a:spcBef>
              <a:spcAft>
                <a:spcPts val="0"/>
              </a:spcAft>
              <a:buClr>
                <a:schemeClr val="accent2"/>
              </a:buClr>
              <a:buSzPts val="3000"/>
              <a:buNone/>
              <a:defRPr sz="3000">
                <a:solidFill>
                  <a:schemeClr val="accent2"/>
                </a:solidFill>
              </a:defRPr>
            </a:lvl6pPr>
            <a:lvl7pPr lvl="6" rtl="0" algn="ctr">
              <a:spcBef>
                <a:spcPts val="1000"/>
              </a:spcBef>
              <a:spcAft>
                <a:spcPts val="0"/>
              </a:spcAft>
              <a:buClr>
                <a:schemeClr val="accent2"/>
              </a:buClr>
              <a:buSzPts val="3000"/>
              <a:buNone/>
              <a:defRPr sz="3000">
                <a:solidFill>
                  <a:schemeClr val="accent2"/>
                </a:solidFill>
              </a:defRPr>
            </a:lvl7pPr>
            <a:lvl8pPr lvl="7" rtl="0" algn="ctr">
              <a:spcBef>
                <a:spcPts val="1000"/>
              </a:spcBef>
              <a:spcAft>
                <a:spcPts val="0"/>
              </a:spcAft>
              <a:buClr>
                <a:schemeClr val="accent2"/>
              </a:buClr>
              <a:buSzPts val="3000"/>
              <a:buNone/>
              <a:defRPr sz="3000">
                <a:solidFill>
                  <a:schemeClr val="accent2"/>
                </a:solidFill>
              </a:defRPr>
            </a:lvl8pPr>
            <a:lvl9pPr lvl="8" rtl="0" algn="ctr">
              <a:spcBef>
                <a:spcPts val="1000"/>
              </a:spcBef>
              <a:spcAft>
                <a:spcPts val="1000"/>
              </a:spcAft>
              <a:buClr>
                <a:schemeClr val="accent2"/>
              </a:buClr>
              <a:buSzPts val="3000"/>
              <a:buNone/>
              <a:defRPr sz="3000">
                <a:solidFill>
                  <a:schemeClr val="accent2"/>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30" name="Shape 30"/>
        <p:cNvGrpSpPr/>
        <p:nvPr/>
      </p:nvGrpSpPr>
      <p:grpSpPr>
        <a:xfrm>
          <a:off x="0" y="0"/>
          <a:ext cx="0" cy="0"/>
          <a:chOff x="0" y="0"/>
          <a:chExt cx="0" cy="0"/>
        </a:xfrm>
      </p:grpSpPr>
      <p:sp>
        <p:nvSpPr>
          <p:cNvPr id="31" name="Google Shape;31;p4"/>
          <p:cNvSpPr/>
          <p:nvPr/>
        </p:nvSpPr>
        <p:spPr>
          <a:xfrm>
            <a:off x="407150" y="407075"/>
            <a:ext cx="8329800" cy="43293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4"/>
          <p:cNvSpPr/>
          <p:nvPr/>
        </p:nvSpPr>
        <p:spPr>
          <a:xfrm>
            <a:off x="3811800" y="-194800"/>
            <a:ext cx="1520400" cy="15204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4"/>
          <p:cNvSpPr/>
          <p:nvPr/>
        </p:nvSpPr>
        <p:spPr>
          <a:xfrm>
            <a:off x="4982150" y="734775"/>
            <a:ext cx="774600" cy="7746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4"/>
          <p:cNvSpPr/>
          <p:nvPr/>
        </p:nvSpPr>
        <p:spPr>
          <a:xfrm>
            <a:off x="3469949" y="810973"/>
            <a:ext cx="213000" cy="213000"/>
          </a:xfrm>
          <a:prstGeom prst="ellipse">
            <a:avLst/>
          </a:prstGeom>
          <a:solidFill>
            <a:srgbClr val="FF97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4"/>
          <p:cNvSpPr/>
          <p:nvPr/>
        </p:nvSpPr>
        <p:spPr>
          <a:xfrm>
            <a:off x="3109875" y="154418"/>
            <a:ext cx="508800" cy="508800"/>
          </a:xfrm>
          <a:prstGeom prst="ellipse">
            <a:avLst/>
          </a:prstGeom>
          <a:solidFill>
            <a:srgbClr val="FC4540">
              <a:alpha val="788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4"/>
          <p:cNvSpPr/>
          <p:nvPr/>
        </p:nvSpPr>
        <p:spPr>
          <a:xfrm>
            <a:off x="5395528" y="-85690"/>
            <a:ext cx="213000" cy="213000"/>
          </a:xfrm>
          <a:prstGeom prst="ellipse">
            <a:avLst/>
          </a:prstGeom>
          <a:solidFill>
            <a:srgbClr val="FC40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4"/>
          <p:cNvSpPr/>
          <p:nvPr/>
        </p:nvSpPr>
        <p:spPr>
          <a:xfrm>
            <a:off x="-140400" y="3784204"/>
            <a:ext cx="1097700" cy="10977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4"/>
          <p:cNvSpPr/>
          <p:nvPr/>
        </p:nvSpPr>
        <p:spPr>
          <a:xfrm>
            <a:off x="8079301" y="4416226"/>
            <a:ext cx="879300" cy="879300"/>
          </a:xfrm>
          <a:prstGeom prst="ellipse">
            <a:avLst/>
          </a:prstGeom>
          <a:solidFill>
            <a:srgbClr val="FC40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4"/>
          <p:cNvSpPr/>
          <p:nvPr/>
        </p:nvSpPr>
        <p:spPr>
          <a:xfrm>
            <a:off x="407150" y="4701449"/>
            <a:ext cx="336900" cy="336900"/>
          </a:xfrm>
          <a:prstGeom prst="ellipse">
            <a:avLst/>
          </a:prstGeom>
          <a:solidFill>
            <a:srgbClr val="FC4540">
              <a:alpha val="788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4"/>
          <p:cNvSpPr/>
          <p:nvPr/>
        </p:nvSpPr>
        <p:spPr>
          <a:xfrm>
            <a:off x="8896576" y="4123321"/>
            <a:ext cx="292800" cy="292800"/>
          </a:xfrm>
          <a:prstGeom prst="ellipse">
            <a:avLst/>
          </a:prstGeom>
          <a:solidFill>
            <a:srgbClr val="FF97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4"/>
          <p:cNvSpPr/>
          <p:nvPr/>
        </p:nvSpPr>
        <p:spPr>
          <a:xfrm>
            <a:off x="7800547" y="4653308"/>
            <a:ext cx="213000" cy="2130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4"/>
          <p:cNvSpPr/>
          <p:nvPr/>
        </p:nvSpPr>
        <p:spPr>
          <a:xfrm>
            <a:off x="8471997" y="4203227"/>
            <a:ext cx="93900" cy="939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4"/>
          <p:cNvSpPr/>
          <p:nvPr/>
        </p:nvSpPr>
        <p:spPr>
          <a:xfrm>
            <a:off x="528659" y="3509275"/>
            <a:ext cx="213000" cy="2130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4"/>
          <p:cNvSpPr/>
          <p:nvPr/>
        </p:nvSpPr>
        <p:spPr>
          <a:xfrm>
            <a:off x="8327788" y="4664713"/>
            <a:ext cx="382244" cy="382244"/>
          </a:xfrm>
          <a:custGeom>
            <a:rect b="b" l="l" r="r" t="t"/>
            <a:pathLst>
              <a:path extrusionOk="0" fill="none" h="16027" w="16027">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cap="rnd" cmpd="sng" w="12175">
            <a:solidFill>
              <a:srgbClr val="FFB6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5" name="Google Shape;45;p4"/>
          <p:cNvGrpSpPr/>
          <p:nvPr/>
        </p:nvGrpSpPr>
        <p:grpSpPr>
          <a:xfrm>
            <a:off x="154025" y="4093698"/>
            <a:ext cx="508851" cy="478711"/>
            <a:chOff x="5972700" y="2330200"/>
            <a:chExt cx="411625" cy="387275"/>
          </a:xfrm>
        </p:grpSpPr>
        <p:sp>
          <p:nvSpPr>
            <p:cNvPr id="46" name="Google Shape;46;p4"/>
            <p:cNvSpPr/>
            <p:nvPr/>
          </p:nvSpPr>
          <p:spPr>
            <a:xfrm>
              <a:off x="5972700" y="2476950"/>
              <a:ext cx="98050" cy="219825"/>
            </a:xfrm>
            <a:custGeom>
              <a:rect b="b" l="l" r="r" t="t"/>
              <a:pathLst>
                <a:path extrusionOk="0" fill="none" h="8793" w="3922">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4"/>
            <p:cNvSpPr/>
            <p:nvPr/>
          </p:nvSpPr>
          <p:spPr>
            <a:xfrm>
              <a:off x="6078025" y="2330200"/>
              <a:ext cx="306300" cy="387275"/>
            </a:xfrm>
            <a:custGeom>
              <a:rect b="b" l="l" r="r" t="t"/>
              <a:pathLst>
                <a:path extrusionOk="0" fill="none" h="15491" w="12252">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8" name="Google Shape;48;p4"/>
          <p:cNvGrpSpPr/>
          <p:nvPr/>
        </p:nvGrpSpPr>
        <p:grpSpPr>
          <a:xfrm>
            <a:off x="5222963" y="889722"/>
            <a:ext cx="292923" cy="464285"/>
            <a:chOff x="6718575" y="2318625"/>
            <a:chExt cx="256950" cy="407375"/>
          </a:xfrm>
        </p:grpSpPr>
        <p:sp>
          <p:nvSpPr>
            <p:cNvPr id="49" name="Google Shape;49;p4"/>
            <p:cNvSpPr/>
            <p:nvPr/>
          </p:nvSpPr>
          <p:spPr>
            <a:xfrm>
              <a:off x="6795900" y="2673600"/>
              <a:ext cx="102300" cy="22550"/>
            </a:xfrm>
            <a:custGeom>
              <a:rect b="b" l="l" r="r" t="t"/>
              <a:pathLst>
                <a:path extrusionOk="0" fill="none" h="902" w="4092">
                  <a:moveTo>
                    <a:pt x="4092" y="902"/>
                  </a:moveTo>
                  <a:lnTo>
                    <a:pt x="4092" y="1"/>
                  </a:lnTo>
                  <a:lnTo>
                    <a:pt x="0" y="1"/>
                  </a:lnTo>
                  <a:lnTo>
                    <a:pt x="0" y="902"/>
                  </a:lnTo>
                  <a:lnTo>
                    <a:pt x="4092" y="902"/>
                  </a:lnTo>
                  <a:close/>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4"/>
            <p:cNvSpPr/>
            <p:nvPr/>
          </p:nvSpPr>
          <p:spPr>
            <a:xfrm>
              <a:off x="6795900" y="2650475"/>
              <a:ext cx="102300" cy="22550"/>
            </a:xfrm>
            <a:custGeom>
              <a:rect b="b" l="l" r="r" t="t"/>
              <a:pathLst>
                <a:path extrusionOk="0" fill="none" h="902" w="4092">
                  <a:moveTo>
                    <a:pt x="4092" y="901"/>
                  </a:moveTo>
                  <a:lnTo>
                    <a:pt x="4092" y="0"/>
                  </a:lnTo>
                  <a:lnTo>
                    <a:pt x="0" y="0"/>
                  </a:lnTo>
                  <a:lnTo>
                    <a:pt x="0" y="901"/>
                  </a:lnTo>
                  <a:lnTo>
                    <a:pt x="4092" y="901"/>
                  </a:lnTo>
                  <a:close/>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4"/>
            <p:cNvSpPr/>
            <p:nvPr/>
          </p:nvSpPr>
          <p:spPr>
            <a:xfrm>
              <a:off x="6795900" y="2696125"/>
              <a:ext cx="102300" cy="29875"/>
            </a:xfrm>
            <a:custGeom>
              <a:rect b="b" l="l" r="r" t="t"/>
              <a:pathLst>
                <a:path extrusionOk="0" fill="none" h="1195" w="4092">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4"/>
            <p:cNvSpPr/>
            <p:nvPr/>
          </p:nvSpPr>
          <p:spPr>
            <a:xfrm>
              <a:off x="6784925" y="2459275"/>
              <a:ext cx="35350" cy="166875"/>
            </a:xfrm>
            <a:custGeom>
              <a:rect b="b" l="l" r="r" t="t"/>
              <a:pathLst>
                <a:path extrusionOk="0" fill="none" h="6675" w="1414">
                  <a:moveTo>
                    <a:pt x="1413" y="6674"/>
                  </a:moveTo>
                  <a:lnTo>
                    <a:pt x="1413" y="6674"/>
                  </a:lnTo>
                  <a:lnTo>
                    <a:pt x="585" y="2850"/>
                  </a:lnTo>
                  <a:lnTo>
                    <a:pt x="1" y="1"/>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4"/>
            <p:cNvSpPr/>
            <p:nvPr/>
          </p:nvSpPr>
          <p:spPr>
            <a:xfrm>
              <a:off x="6718575" y="2318625"/>
              <a:ext cx="256950" cy="307525"/>
            </a:xfrm>
            <a:custGeom>
              <a:rect b="b" l="l" r="r" t="t"/>
              <a:pathLst>
                <a:path extrusionOk="0" fill="none" h="12301" w="10278">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4"/>
            <p:cNvSpPr/>
            <p:nvPr/>
          </p:nvSpPr>
          <p:spPr>
            <a:xfrm>
              <a:off x="6873825" y="2459275"/>
              <a:ext cx="35350" cy="166875"/>
            </a:xfrm>
            <a:custGeom>
              <a:rect b="b" l="l" r="r" t="t"/>
              <a:pathLst>
                <a:path extrusionOk="0" fill="none" h="6675" w="1414">
                  <a:moveTo>
                    <a:pt x="1413" y="1"/>
                  </a:moveTo>
                  <a:lnTo>
                    <a:pt x="1413" y="1"/>
                  </a:lnTo>
                  <a:lnTo>
                    <a:pt x="829" y="2850"/>
                  </a:lnTo>
                  <a:lnTo>
                    <a:pt x="1" y="6674"/>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4"/>
            <p:cNvSpPr/>
            <p:nvPr/>
          </p:nvSpPr>
          <p:spPr>
            <a:xfrm>
              <a:off x="6801975" y="2453200"/>
              <a:ext cx="90150" cy="19500"/>
            </a:xfrm>
            <a:custGeom>
              <a:rect b="b" l="l" r="r" t="t"/>
              <a:pathLst>
                <a:path extrusionOk="0" fill="none" h="780" w="3606">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4"/>
            <p:cNvSpPr/>
            <p:nvPr/>
          </p:nvSpPr>
          <p:spPr>
            <a:xfrm>
              <a:off x="6795900" y="2628550"/>
              <a:ext cx="102300" cy="25"/>
            </a:xfrm>
            <a:custGeom>
              <a:rect b="b" l="l" r="r" t="t"/>
              <a:pathLst>
                <a:path extrusionOk="0" fill="none" h="1" w="4092">
                  <a:moveTo>
                    <a:pt x="0" y="1"/>
                  </a:moveTo>
                  <a:lnTo>
                    <a:pt x="4092" y="1"/>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 name="Google Shape;57;p4"/>
          <p:cNvSpPr txBox="1"/>
          <p:nvPr>
            <p:ph idx="1" type="body"/>
          </p:nvPr>
        </p:nvSpPr>
        <p:spPr>
          <a:xfrm>
            <a:off x="1242275" y="1704600"/>
            <a:ext cx="6659700" cy="819900"/>
          </a:xfrm>
          <a:prstGeom prst="rect">
            <a:avLst/>
          </a:prstGeom>
        </p:spPr>
        <p:txBody>
          <a:bodyPr anchorCtr="0" anchor="t" bIns="91425" lIns="91425" spcFirstLastPara="1" rIns="91425" wrap="square" tIns="91425">
            <a:noAutofit/>
          </a:bodyPr>
          <a:lstStyle>
            <a:lvl1pPr indent="-419100" lvl="0" marL="457200" rtl="0" algn="ctr">
              <a:spcBef>
                <a:spcPts val="600"/>
              </a:spcBef>
              <a:spcAft>
                <a:spcPts val="0"/>
              </a:spcAft>
              <a:buClr>
                <a:schemeClr val="dk1"/>
              </a:buClr>
              <a:buSzPts val="3000"/>
              <a:buChar char="○"/>
              <a:defRPr i="1" sz="3000"/>
            </a:lvl1pPr>
            <a:lvl2pPr indent="-419100" lvl="1" marL="914400" rtl="0" algn="ctr">
              <a:spcBef>
                <a:spcPts val="1000"/>
              </a:spcBef>
              <a:spcAft>
                <a:spcPts val="0"/>
              </a:spcAft>
              <a:buClr>
                <a:schemeClr val="dk1"/>
              </a:buClr>
              <a:buSzPts val="3000"/>
              <a:buChar char="◦"/>
              <a:defRPr i="1" sz="3000"/>
            </a:lvl2pPr>
            <a:lvl3pPr indent="-419100" lvl="2" marL="1371600" rtl="0" algn="ctr">
              <a:spcBef>
                <a:spcPts val="1000"/>
              </a:spcBef>
              <a:spcAft>
                <a:spcPts val="0"/>
              </a:spcAft>
              <a:buClr>
                <a:schemeClr val="dk1"/>
              </a:buClr>
              <a:buSzPts val="3000"/>
              <a:buChar char="◦"/>
              <a:defRPr i="1" sz="3000"/>
            </a:lvl3pPr>
            <a:lvl4pPr indent="-419100" lvl="3" marL="1828800" rtl="0" algn="ctr">
              <a:spcBef>
                <a:spcPts val="1000"/>
              </a:spcBef>
              <a:spcAft>
                <a:spcPts val="0"/>
              </a:spcAft>
              <a:buSzPts val="3000"/>
              <a:buChar char="◦"/>
              <a:defRPr i="1" sz="3000"/>
            </a:lvl4pPr>
            <a:lvl5pPr indent="-419100" lvl="4" marL="2286000" rtl="0" algn="ctr">
              <a:spcBef>
                <a:spcPts val="1000"/>
              </a:spcBef>
              <a:spcAft>
                <a:spcPts val="0"/>
              </a:spcAft>
              <a:buSzPts val="3000"/>
              <a:buChar char="◦"/>
              <a:defRPr i="1" sz="3000"/>
            </a:lvl5pPr>
            <a:lvl6pPr indent="-419100" lvl="5" marL="2743200" rtl="0" algn="ctr">
              <a:spcBef>
                <a:spcPts val="1000"/>
              </a:spcBef>
              <a:spcAft>
                <a:spcPts val="0"/>
              </a:spcAft>
              <a:buSzPts val="3000"/>
              <a:buChar char="◦"/>
              <a:defRPr i="1" sz="3000"/>
            </a:lvl6pPr>
            <a:lvl7pPr indent="-419100" lvl="6" marL="3200400" rtl="0" algn="ctr">
              <a:spcBef>
                <a:spcPts val="1000"/>
              </a:spcBef>
              <a:spcAft>
                <a:spcPts val="0"/>
              </a:spcAft>
              <a:buSzPts val="3000"/>
              <a:buChar char="◦"/>
              <a:defRPr i="1" sz="3000"/>
            </a:lvl7pPr>
            <a:lvl8pPr indent="-419100" lvl="7" marL="3657600" rtl="0" algn="ctr">
              <a:spcBef>
                <a:spcPts val="1000"/>
              </a:spcBef>
              <a:spcAft>
                <a:spcPts val="0"/>
              </a:spcAft>
              <a:buSzPts val="3000"/>
              <a:buChar char="◦"/>
              <a:defRPr i="1" sz="3000"/>
            </a:lvl8pPr>
            <a:lvl9pPr indent="-419100" lvl="8" marL="4114800" algn="ctr">
              <a:spcBef>
                <a:spcPts val="1000"/>
              </a:spcBef>
              <a:spcAft>
                <a:spcPts val="1000"/>
              </a:spcAft>
              <a:buSzPts val="3000"/>
              <a:buChar char="◦"/>
              <a:defRPr i="1" sz="3000"/>
            </a:lvl9pPr>
          </a:lstStyle>
          <a:p/>
        </p:txBody>
      </p:sp>
      <p:sp>
        <p:nvSpPr>
          <p:cNvPr id="58" name="Google Shape;58;p4"/>
          <p:cNvSpPr txBox="1"/>
          <p:nvPr/>
        </p:nvSpPr>
        <p:spPr>
          <a:xfrm>
            <a:off x="3593400" y="8930"/>
            <a:ext cx="1957200" cy="653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9600">
                <a:solidFill>
                  <a:srgbClr val="FFFFFF"/>
                </a:solidFill>
              </a:rPr>
              <a:t>“</a:t>
            </a:r>
            <a:endParaRPr b="1" sz="9600">
              <a:solidFill>
                <a:srgbClr val="FFFFFF"/>
              </a:solidFill>
            </a:endParaRPr>
          </a:p>
        </p:txBody>
      </p:sp>
      <p:sp>
        <p:nvSpPr>
          <p:cNvPr id="59" name="Google Shape;59;p4"/>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type="tx">
  <p:cSld name="TITLE_AND_BODY">
    <p:spTree>
      <p:nvGrpSpPr>
        <p:cNvPr id="60" name="Shape 60"/>
        <p:cNvGrpSpPr/>
        <p:nvPr/>
      </p:nvGrpSpPr>
      <p:grpSpPr>
        <a:xfrm>
          <a:off x="0" y="0"/>
          <a:ext cx="0" cy="0"/>
          <a:chOff x="0" y="0"/>
          <a:chExt cx="0" cy="0"/>
        </a:xfrm>
      </p:grpSpPr>
      <p:sp>
        <p:nvSpPr>
          <p:cNvPr id="61" name="Google Shape;61;p5"/>
          <p:cNvSpPr/>
          <p:nvPr/>
        </p:nvSpPr>
        <p:spPr>
          <a:xfrm>
            <a:off x="407150" y="407075"/>
            <a:ext cx="8329800" cy="43293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5"/>
          <p:cNvSpPr/>
          <p:nvPr/>
        </p:nvSpPr>
        <p:spPr>
          <a:xfrm>
            <a:off x="-167025" y="559475"/>
            <a:ext cx="2630400" cy="26304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5"/>
          <p:cNvSpPr/>
          <p:nvPr/>
        </p:nvSpPr>
        <p:spPr>
          <a:xfrm>
            <a:off x="1812100" y="271400"/>
            <a:ext cx="1054200" cy="1054200"/>
          </a:xfrm>
          <a:prstGeom prst="ellipse">
            <a:avLst/>
          </a:prstGeom>
          <a:solidFill>
            <a:srgbClr val="FFB600">
              <a:alpha val="796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5"/>
          <p:cNvSpPr/>
          <p:nvPr/>
        </p:nvSpPr>
        <p:spPr>
          <a:xfrm>
            <a:off x="1704597" y="-129655"/>
            <a:ext cx="300900" cy="300900"/>
          </a:xfrm>
          <a:prstGeom prst="ellipse">
            <a:avLst/>
          </a:prstGeom>
          <a:solidFill>
            <a:srgbClr val="FF97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5"/>
          <p:cNvSpPr/>
          <p:nvPr/>
        </p:nvSpPr>
        <p:spPr>
          <a:xfrm>
            <a:off x="228600" y="2887250"/>
            <a:ext cx="605400" cy="605400"/>
          </a:xfrm>
          <a:prstGeom prst="ellipse">
            <a:avLst/>
          </a:prstGeom>
          <a:solidFill>
            <a:srgbClr val="FC4540">
              <a:alpha val="788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5"/>
          <p:cNvSpPr/>
          <p:nvPr/>
        </p:nvSpPr>
        <p:spPr>
          <a:xfrm>
            <a:off x="1522903" y="316285"/>
            <a:ext cx="213000" cy="213000"/>
          </a:xfrm>
          <a:prstGeom prst="ellipse">
            <a:avLst/>
          </a:prstGeom>
          <a:solidFill>
            <a:srgbClr val="FC40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5"/>
          <p:cNvSpPr/>
          <p:nvPr/>
        </p:nvSpPr>
        <p:spPr>
          <a:xfrm>
            <a:off x="7847950" y="4168079"/>
            <a:ext cx="1097700" cy="10977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5"/>
          <p:cNvSpPr/>
          <p:nvPr/>
        </p:nvSpPr>
        <p:spPr>
          <a:xfrm>
            <a:off x="8507494" y="2981146"/>
            <a:ext cx="774600" cy="7746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5"/>
          <p:cNvSpPr/>
          <p:nvPr/>
        </p:nvSpPr>
        <p:spPr>
          <a:xfrm>
            <a:off x="8094101" y="3973940"/>
            <a:ext cx="413400" cy="413400"/>
          </a:xfrm>
          <a:prstGeom prst="ellipse">
            <a:avLst/>
          </a:prstGeom>
          <a:solidFill>
            <a:srgbClr val="FC4540">
              <a:alpha val="788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5"/>
          <p:cNvSpPr/>
          <p:nvPr/>
        </p:nvSpPr>
        <p:spPr>
          <a:xfrm>
            <a:off x="8622049" y="3872635"/>
            <a:ext cx="213000" cy="213000"/>
          </a:xfrm>
          <a:prstGeom prst="ellipse">
            <a:avLst/>
          </a:prstGeom>
          <a:solidFill>
            <a:srgbClr val="FF97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5"/>
          <p:cNvSpPr/>
          <p:nvPr/>
        </p:nvSpPr>
        <p:spPr>
          <a:xfrm>
            <a:off x="7550022" y="4801658"/>
            <a:ext cx="213000" cy="2130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5"/>
          <p:cNvSpPr/>
          <p:nvPr/>
        </p:nvSpPr>
        <p:spPr>
          <a:xfrm>
            <a:off x="7325661" y="4674667"/>
            <a:ext cx="93900" cy="939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5"/>
          <p:cNvSpPr/>
          <p:nvPr/>
        </p:nvSpPr>
        <p:spPr>
          <a:xfrm>
            <a:off x="91939" y="2887250"/>
            <a:ext cx="93900" cy="939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5"/>
          <p:cNvSpPr/>
          <p:nvPr/>
        </p:nvSpPr>
        <p:spPr>
          <a:xfrm>
            <a:off x="8726411" y="3200065"/>
            <a:ext cx="336767" cy="336767"/>
          </a:xfrm>
          <a:custGeom>
            <a:rect b="b" l="l" r="r" t="t"/>
            <a:pathLst>
              <a:path extrusionOk="0" fill="none" h="16027" w="16027">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5" name="Google Shape;75;p5"/>
          <p:cNvGrpSpPr/>
          <p:nvPr/>
        </p:nvGrpSpPr>
        <p:grpSpPr>
          <a:xfrm>
            <a:off x="8142375" y="4477573"/>
            <a:ext cx="508851" cy="478711"/>
            <a:chOff x="5972700" y="2330200"/>
            <a:chExt cx="411625" cy="387275"/>
          </a:xfrm>
        </p:grpSpPr>
        <p:sp>
          <p:nvSpPr>
            <p:cNvPr id="76" name="Google Shape;76;p5"/>
            <p:cNvSpPr/>
            <p:nvPr/>
          </p:nvSpPr>
          <p:spPr>
            <a:xfrm>
              <a:off x="5972700" y="2476950"/>
              <a:ext cx="98050" cy="219825"/>
            </a:xfrm>
            <a:custGeom>
              <a:rect b="b" l="l" r="r" t="t"/>
              <a:pathLst>
                <a:path extrusionOk="0" fill="none" h="8793" w="3922">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5"/>
            <p:cNvSpPr/>
            <p:nvPr/>
          </p:nvSpPr>
          <p:spPr>
            <a:xfrm>
              <a:off x="6078025" y="2330200"/>
              <a:ext cx="306300" cy="387275"/>
            </a:xfrm>
            <a:custGeom>
              <a:rect b="b" l="l" r="r" t="t"/>
              <a:pathLst>
                <a:path extrusionOk="0" fill="none" h="15491" w="12252">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8" name="Google Shape;78;p5"/>
          <p:cNvGrpSpPr/>
          <p:nvPr/>
        </p:nvGrpSpPr>
        <p:grpSpPr>
          <a:xfrm>
            <a:off x="2139871" y="482540"/>
            <a:ext cx="398658" cy="631920"/>
            <a:chOff x="6718575" y="2318625"/>
            <a:chExt cx="256950" cy="407375"/>
          </a:xfrm>
        </p:grpSpPr>
        <p:sp>
          <p:nvSpPr>
            <p:cNvPr id="79" name="Google Shape;79;p5"/>
            <p:cNvSpPr/>
            <p:nvPr/>
          </p:nvSpPr>
          <p:spPr>
            <a:xfrm>
              <a:off x="6795900" y="2673600"/>
              <a:ext cx="102300" cy="22550"/>
            </a:xfrm>
            <a:custGeom>
              <a:rect b="b" l="l" r="r" t="t"/>
              <a:pathLst>
                <a:path extrusionOk="0" fill="none" h="902" w="4092">
                  <a:moveTo>
                    <a:pt x="4092" y="902"/>
                  </a:moveTo>
                  <a:lnTo>
                    <a:pt x="4092" y="1"/>
                  </a:lnTo>
                  <a:lnTo>
                    <a:pt x="0" y="1"/>
                  </a:lnTo>
                  <a:lnTo>
                    <a:pt x="0" y="902"/>
                  </a:lnTo>
                  <a:lnTo>
                    <a:pt x="4092" y="902"/>
                  </a:lnTo>
                  <a:close/>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5"/>
            <p:cNvSpPr/>
            <p:nvPr/>
          </p:nvSpPr>
          <p:spPr>
            <a:xfrm>
              <a:off x="6795900" y="2650475"/>
              <a:ext cx="102300" cy="22550"/>
            </a:xfrm>
            <a:custGeom>
              <a:rect b="b" l="l" r="r" t="t"/>
              <a:pathLst>
                <a:path extrusionOk="0" fill="none" h="902" w="4092">
                  <a:moveTo>
                    <a:pt x="4092" y="901"/>
                  </a:moveTo>
                  <a:lnTo>
                    <a:pt x="4092" y="0"/>
                  </a:lnTo>
                  <a:lnTo>
                    <a:pt x="0" y="0"/>
                  </a:lnTo>
                  <a:lnTo>
                    <a:pt x="0" y="901"/>
                  </a:lnTo>
                  <a:lnTo>
                    <a:pt x="4092" y="901"/>
                  </a:lnTo>
                  <a:close/>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5"/>
            <p:cNvSpPr/>
            <p:nvPr/>
          </p:nvSpPr>
          <p:spPr>
            <a:xfrm>
              <a:off x="6795900" y="2696125"/>
              <a:ext cx="102300" cy="29875"/>
            </a:xfrm>
            <a:custGeom>
              <a:rect b="b" l="l" r="r" t="t"/>
              <a:pathLst>
                <a:path extrusionOk="0" fill="none" h="1195" w="4092">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5"/>
            <p:cNvSpPr/>
            <p:nvPr/>
          </p:nvSpPr>
          <p:spPr>
            <a:xfrm>
              <a:off x="6784925" y="2459275"/>
              <a:ext cx="35350" cy="166875"/>
            </a:xfrm>
            <a:custGeom>
              <a:rect b="b" l="l" r="r" t="t"/>
              <a:pathLst>
                <a:path extrusionOk="0" fill="none" h="6675" w="1414">
                  <a:moveTo>
                    <a:pt x="1413" y="6674"/>
                  </a:moveTo>
                  <a:lnTo>
                    <a:pt x="1413" y="6674"/>
                  </a:lnTo>
                  <a:lnTo>
                    <a:pt x="585" y="2850"/>
                  </a:lnTo>
                  <a:lnTo>
                    <a:pt x="1" y="1"/>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5"/>
            <p:cNvSpPr/>
            <p:nvPr/>
          </p:nvSpPr>
          <p:spPr>
            <a:xfrm>
              <a:off x="6718575" y="2318625"/>
              <a:ext cx="256950" cy="307525"/>
            </a:xfrm>
            <a:custGeom>
              <a:rect b="b" l="l" r="r" t="t"/>
              <a:pathLst>
                <a:path extrusionOk="0" fill="none" h="12301" w="10278">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5"/>
            <p:cNvSpPr/>
            <p:nvPr/>
          </p:nvSpPr>
          <p:spPr>
            <a:xfrm>
              <a:off x="6873825" y="2459275"/>
              <a:ext cx="35350" cy="166875"/>
            </a:xfrm>
            <a:custGeom>
              <a:rect b="b" l="l" r="r" t="t"/>
              <a:pathLst>
                <a:path extrusionOk="0" fill="none" h="6675" w="1414">
                  <a:moveTo>
                    <a:pt x="1413" y="1"/>
                  </a:moveTo>
                  <a:lnTo>
                    <a:pt x="1413" y="1"/>
                  </a:lnTo>
                  <a:lnTo>
                    <a:pt x="829" y="2850"/>
                  </a:lnTo>
                  <a:lnTo>
                    <a:pt x="1" y="6674"/>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5"/>
            <p:cNvSpPr/>
            <p:nvPr/>
          </p:nvSpPr>
          <p:spPr>
            <a:xfrm>
              <a:off x="6801975" y="2453200"/>
              <a:ext cx="90150" cy="19500"/>
            </a:xfrm>
            <a:custGeom>
              <a:rect b="b" l="l" r="r" t="t"/>
              <a:pathLst>
                <a:path extrusionOk="0" fill="none" h="780" w="3606">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5"/>
            <p:cNvSpPr/>
            <p:nvPr/>
          </p:nvSpPr>
          <p:spPr>
            <a:xfrm>
              <a:off x="6795900" y="2628550"/>
              <a:ext cx="102300" cy="25"/>
            </a:xfrm>
            <a:custGeom>
              <a:rect b="b" l="l" r="r" t="t"/>
              <a:pathLst>
                <a:path extrusionOk="0" fill="none" h="1" w="4092">
                  <a:moveTo>
                    <a:pt x="0" y="1"/>
                  </a:moveTo>
                  <a:lnTo>
                    <a:pt x="4092" y="1"/>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7" name="Google Shape;87;p5"/>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p:txBody>
      </p:sp>
      <p:sp>
        <p:nvSpPr>
          <p:cNvPr id="88" name="Google Shape;88;p5"/>
          <p:cNvSpPr txBox="1"/>
          <p:nvPr>
            <p:ph idx="1" type="body"/>
          </p:nvPr>
        </p:nvSpPr>
        <p:spPr>
          <a:xfrm>
            <a:off x="2901875" y="1033400"/>
            <a:ext cx="5292300" cy="3267300"/>
          </a:xfrm>
          <a:prstGeom prst="rect">
            <a:avLst/>
          </a:prstGeom>
        </p:spPr>
        <p:txBody>
          <a:bodyPr anchorCtr="0" anchor="t" bIns="91425" lIns="91425" spcFirstLastPara="1" rIns="91425" wrap="square" tIns="91425">
            <a:noAutofit/>
          </a:bodyPr>
          <a:lstStyle>
            <a:lvl1pPr indent="-355600" lvl="0" marL="457200">
              <a:spcBef>
                <a:spcPts val="600"/>
              </a:spcBef>
              <a:spcAft>
                <a:spcPts val="0"/>
              </a:spcAft>
              <a:buSzPts val="2000"/>
              <a:buChar char="○"/>
              <a:defRPr/>
            </a:lvl1pPr>
            <a:lvl2pPr indent="-355600" lvl="1" marL="914400">
              <a:spcBef>
                <a:spcPts val="1000"/>
              </a:spcBef>
              <a:spcAft>
                <a:spcPts val="0"/>
              </a:spcAft>
              <a:buSzPts val="2000"/>
              <a:buChar char="◦"/>
              <a:defRPr/>
            </a:lvl2pPr>
            <a:lvl3pPr indent="-355600" lvl="2" marL="1371600">
              <a:spcBef>
                <a:spcPts val="1000"/>
              </a:spcBef>
              <a:spcAft>
                <a:spcPts val="0"/>
              </a:spcAft>
              <a:buSzPts val="2000"/>
              <a:buChar char="◦"/>
              <a:defRPr/>
            </a:lvl3pPr>
            <a:lvl4pPr indent="-355600" lvl="3" marL="1828800">
              <a:spcBef>
                <a:spcPts val="1000"/>
              </a:spcBef>
              <a:spcAft>
                <a:spcPts val="0"/>
              </a:spcAft>
              <a:buSzPts val="2000"/>
              <a:buChar char="◦"/>
              <a:defRPr/>
            </a:lvl4pPr>
            <a:lvl5pPr indent="-355600" lvl="4" marL="2286000">
              <a:spcBef>
                <a:spcPts val="1000"/>
              </a:spcBef>
              <a:spcAft>
                <a:spcPts val="0"/>
              </a:spcAft>
              <a:buSzPts val="2000"/>
              <a:buChar char="◦"/>
              <a:defRPr/>
            </a:lvl5pPr>
            <a:lvl6pPr indent="-355600" lvl="5" marL="2743200">
              <a:spcBef>
                <a:spcPts val="1000"/>
              </a:spcBef>
              <a:spcAft>
                <a:spcPts val="0"/>
              </a:spcAft>
              <a:buSzPts val="2000"/>
              <a:buChar char="◦"/>
              <a:defRPr/>
            </a:lvl6pPr>
            <a:lvl7pPr indent="-355600" lvl="6" marL="3200400">
              <a:spcBef>
                <a:spcPts val="1000"/>
              </a:spcBef>
              <a:spcAft>
                <a:spcPts val="0"/>
              </a:spcAft>
              <a:buSzPts val="2000"/>
              <a:buChar char="◦"/>
              <a:defRPr/>
            </a:lvl7pPr>
            <a:lvl8pPr indent="-355600" lvl="7" marL="3657600">
              <a:spcBef>
                <a:spcPts val="1000"/>
              </a:spcBef>
              <a:spcAft>
                <a:spcPts val="0"/>
              </a:spcAft>
              <a:buSzPts val="2000"/>
              <a:buChar char="◦"/>
              <a:defRPr/>
            </a:lvl8pPr>
            <a:lvl9pPr indent="-355600" lvl="8" marL="4114800">
              <a:spcBef>
                <a:spcPts val="1000"/>
              </a:spcBef>
              <a:spcAft>
                <a:spcPts val="1000"/>
              </a:spcAft>
              <a:buSzPts val="2000"/>
              <a:buChar char="◦"/>
              <a:defRPr/>
            </a:lvl9pPr>
          </a:lstStyle>
          <a:p/>
        </p:txBody>
      </p:sp>
      <p:sp>
        <p:nvSpPr>
          <p:cNvPr id="89" name="Google Shape;89;p5"/>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type="twoColTx">
  <p:cSld name="TITLE_AND_TWO_COLUMNS">
    <p:spTree>
      <p:nvGrpSpPr>
        <p:cNvPr id="90" name="Shape 90"/>
        <p:cNvGrpSpPr/>
        <p:nvPr/>
      </p:nvGrpSpPr>
      <p:grpSpPr>
        <a:xfrm>
          <a:off x="0" y="0"/>
          <a:ext cx="0" cy="0"/>
          <a:chOff x="0" y="0"/>
          <a:chExt cx="0" cy="0"/>
        </a:xfrm>
      </p:grpSpPr>
      <p:pic>
        <p:nvPicPr>
          <p:cNvPr id="91" name="Google Shape;91;p6"/>
          <p:cNvPicPr preferRelativeResize="0"/>
          <p:nvPr/>
        </p:nvPicPr>
        <p:blipFill rotWithShape="1">
          <a:blip r:embed="rId2">
            <a:alphaModFix/>
          </a:blip>
          <a:srcRect b="0" l="10760" r="10752" t="0"/>
          <a:stretch/>
        </p:blipFill>
        <p:spPr>
          <a:xfrm>
            <a:off x="-50" y="-1709975"/>
            <a:ext cx="9144000" cy="8796337"/>
          </a:xfrm>
          <a:prstGeom prst="rect">
            <a:avLst/>
          </a:prstGeom>
          <a:noFill/>
          <a:ln>
            <a:noFill/>
          </a:ln>
        </p:spPr>
      </p:pic>
      <p:sp>
        <p:nvSpPr>
          <p:cNvPr id="92" name="Google Shape;92;p6"/>
          <p:cNvSpPr/>
          <p:nvPr/>
        </p:nvSpPr>
        <p:spPr>
          <a:xfrm>
            <a:off x="407150" y="407075"/>
            <a:ext cx="8329800" cy="43293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6"/>
          <p:cNvSpPr/>
          <p:nvPr/>
        </p:nvSpPr>
        <p:spPr>
          <a:xfrm>
            <a:off x="-167025" y="559475"/>
            <a:ext cx="2630400" cy="2630400"/>
          </a:xfrm>
          <a:prstGeom prst="ellipse">
            <a:avLst/>
          </a:prstGeom>
          <a:solidFill>
            <a:srgbClr val="E066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6"/>
          <p:cNvSpPr/>
          <p:nvPr/>
        </p:nvSpPr>
        <p:spPr>
          <a:xfrm>
            <a:off x="1704597" y="-129655"/>
            <a:ext cx="300900" cy="300900"/>
          </a:xfrm>
          <a:prstGeom prst="ellipse">
            <a:avLst/>
          </a:prstGeom>
          <a:solidFill>
            <a:srgbClr val="FF97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6"/>
          <p:cNvSpPr/>
          <p:nvPr/>
        </p:nvSpPr>
        <p:spPr>
          <a:xfrm>
            <a:off x="228600" y="2887250"/>
            <a:ext cx="605400" cy="605400"/>
          </a:xfrm>
          <a:prstGeom prst="ellipse">
            <a:avLst/>
          </a:prstGeom>
          <a:solidFill>
            <a:srgbClr val="FC4540">
              <a:alpha val="788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6"/>
          <p:cNvSpPr/>
          <p:nvPr/>
        </p:nvSpPr>
        <p:spPr>
          <a:xfrm>
            <a:off x="1522903" y="316285"/>
            <a:ext cx="213000" cy="213000"/>
          </a:xfrm>
          <a:prstGeom prst="ellipse">
            <a:avLst/>
          </a:prstGeom>
          <a:solidFill>
            <a:srgbClr val="FC40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6"/>
          <p:cNvSpPr/>
          <p:nvPr/>
        </p:nvSpPr>
        <p:spPr>
          <a:xfrm>
            <a:off x="8094101" y="3973940"/>
            <a:ext cx="413400" cy="413400"/>
          </a:xfrm>
          <a:prstGeom prst="ellipse">
            <a:avLst/>
          </a:prstGeom>
          <a:solidFill>
            <a:srgbClr val="FC4540">
              <a:alpha val="788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6"/>
          <p:cNvSpPr/>
          <p:nvPr/>
        </p:nvSpPr>
        <p:spPr>
          <a:xfrm>
            <a:off x="8622049" y="3872635"/>
            <a:ext cx="213000" cy="213000"/>
          </a:xfrm>
          <a:prstGeom prst="ellipse">
            <a:avLst/>
          </a:prstGeom>
          <a:solidFill>
            <a:srgbClr val="FF97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6"/>
          <p:cNvSpPr/>
          <p:nvPr/>
        </p:nvSpPr>
        <p:spPr>
          <a:xfrm>
            <a:off x="7550022" y="4801658"/>
            <a:ext cx="213000" cy="2130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6"/>
          <p:cNvSpPr/>
          <p:nvPr/>
        </p:nvSpPr>
        <p:spPr>
          <a:xfrm>
            <a:off x="7325661" y="4674667"/>
            <a:ext cx="93900" cy="939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6"/>
          <p:cNvSpPr/>
          <p:nvPr/>
        </p:nvSpPr>
        <p:spPr>
          <a:xfrm>
            <a:off x="91939" y="2887250"/>
            <a:ext cx="93900" cy="939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6"/>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p:txBody>
      </p:sp>
      <p:sp>
        <p:nvSpPr>
          <p:cNvPr id="103" name="Google Shape;103;p6"/>
          <p:cNvSpPr txBox="1"/>
          <p:nvPr>
            <p:ph idx="1" type="body"/>
          </p:nvPr>
        </p:nvSpPr>
        <p:spPr>
          <a:xfrm>
            <a:off x="2830925" y="1200150"/>
            <a:ext cx="5340300" cy="31203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Font typeface="Ubuntu Light"/>
              <a:buChar char="○"/>
              <a:defRPr sz="1800">
                <a:latin typeface="Ubuntu Light"/>
                <a:ea typeface="Ubuntu Light"/>
                <a:cs typeface="Ubuntu Light"/>
                <a:sym typeface="Ubuntu Light"/>
              </a:defRPr>
            </a:lvl1pPr>
            <a:lvl2pPr indent="-342900" lvl="1" marL="914400">
              <a:spcBef>
                <a:spcPts val="1000"/>
              </a:spcBef>
              <a:spcAft>
                <a:spcPts val="0"/>
              </a:spcAft>
              <a:buSzPts val="1800"/>
              <a:buChar char="◦"/>
              <a:defRPr sz="1800"/>
            </a:lvl2pPr>
            <a:lvl3pPr indent="-342900" lvl="2" marL="1371600">
              <a:spcBef>
                <a:spcPts val="1000"/>
              </a:spcBef>
              <a:spcAft>
                <a:spcPts val="0"/>
              </a:spcAft>
              <a:buSzPts val="1800"/>
              <a:buChar char="◦"/>
              <a:defRPr sz="1800"/>
            </a:lvl3pPr>
            <a:lvl4pPr indent="-342900" lvl="3" marL="1828800">
              <a:spcBef>
                <a:spcPts val="1000"/>
              </a:spcBef>
              <a:spcAft>
                <a:spcPts val="0"/>
              </a:spcAft>
              <a:buSzPts val="1800"/>
              <a:buChar char="◦"/>
              <a:defRPr sz="1800"/>
            </a:lvl4pPr>
            <a:lvl5pPr indent="-342900" lvl="4" marL="2286000">
              <a:spcBef>
                <a:spcPts val="1000"/>
              </a:spcBef>
              <a:spcAft>
                <a:spcPts val="0"/>
              </a:spcAft>
              <a:buSzPts val="1800"/>
              <a:buChar char="◦"/>
              <a:defRPr sz="1800"/>
            </a:lvl5pPr>
            <a:lvl6pPr indent="-342900" lvl="5" marL="2743200">
              <a:spcBef>
                <a:spcPts val="1000"/>
              </a:spcBef>
              <a:spcAft>
                <a:spcPts val="0"/>
              </a:spcAft>
              <a:buSzPts val="1800"/>
              <a:buChar char="◦"/>
              <a:defRPr sz="1800"/>
            </a:lvl6pPr>
            <a:lvl7pPr indent="-342900" lvl="6" marL="3200400">
              <a:spcBef>
                <a:spcPts val="1000"/>
              </a:spcBef>
              <a:spcAft>
                <a:spcPts val="0"/>
              </a:spcAft>
              <a:buSzPts val="1800"/>
              <a:buChar char="◦"/>
              <a:defRPr sz="1800"/>
            </a:lvl7pPr>
            <a:lvl8pPr indent="-342900" lvl="7" marL="3657600">
              <a:spcBef>
                <a:spcPts val="1000"/>
              </a:spcBef>
              <a:spcAft>
                <a:spcPts val="0"/>
              </a:spcAft>
              <a:buSzPts val="1800"/>
              <a:buChar char="◦"/>
              <a:defRPr sz="1800"/>
            </a:lvl8pPr>
            <a:lvl9pPr indent="-342900" lvl="8" marL="4114800">
              <a:spcBef>
                <a:spcPts val="1000"/>
              </a:spcBef>
              <a:spcAft>
                <a:spcPts val="1000"/>
              </a:spcAft>
              <a:buSzPts val="1800"/>
              <a:buChar char="◦"/>
              <a:defRPr sz="1800"/>
            </a:lvl9pPr>
          </a:lstStyle>
          <a:p/>
        </p:txBody>
      </p:sp>
      <p:sp>
        <p:nvSpPr>
          <p:cNvPr id="104" name="Google Shape;104;p6"/>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6"/>
          <p:cNvSpPr/>
          <p:nvPr/>
        </p:nvSpPr>
        <p:spPr>
          <a:xfrm>
            <a:off x="8271269" y="4329621"/>
            <a:ext cx="774600" cy="774600"/>
          </a:xfrm>
          <a:prstGeom prst="ellipse">
            <a:avLst/>
          </a:prstGeom>
          <a:solidFill>
            <a:srgbClr val="E066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p:cSld name="TITLE_AND_TWO_COLUMNS_1">
    <p:spTree>
      <p:nvGrpSpPr>
        <p:cNvPr id="106" name="Shape 106"/>
        <p:cNvGrpSpPr/>
        <p:nvPr/>
      </p:nvGrpSpPr>
      <p:grpSpPr>
        <a:xfrm>
          <a:off x="0" y="0"/>
          <a:ext cx="0" cy="0"/>
          <a:chOff x="0" y="0"/>
          <a:chExt cx="0" cy="0"/>
        </a:xfrm>
      </p:grpSpPr>
      <p:pic>
        <p:nvPicPr>
          <p:cNvPr id="107" name="Google Shape;107;p7"/>
          <p:cNvPicPr preferRelativeResize="0"/>
          <p:nvPr/>
        </p:nvPicPr>
        <p:blipFill rotWithShape="1">
          <a:blip r:embed="rId2">
            <a:alphaModFix/>
          </a:blip>
          <a:srcRect b="0" l="10760" r="10752" t="0"/>
          <a:stretch/>
        </p:blipFill>
        <p:spPr>
          <a:xfrm>
            <a:off x="-50" y="-1709975"/>
            <a:ext cx="9144000" cy="8796337"/>
          </a:xfrm>
          <a:prstGeom prst="rect">
            <a:avLst/>
          </a:prstGeom>
          <a:noFill/>
          <a:ln>
            <a:noFill/>
          </a:ln>
        </p:spPr>
      </p:pic>
      <p:sp>
        <p:nvSpPr>
          <p:cNvPr id="108" name="Google Shape;108;p7"/>
          <p:cNvSpPr/>
          <p:nvPr/>
        </p:nvSpPr>
        <p:spPr>
          <a:xfrm>
            <a:off x="407150" y="407075"/>
            <a:ext cx="8329800" cy="43293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7"/>
          <p:cNvSpPr/>
          <p:nvPr/>
        </p:nvSpPr>
        <p:spPr>
          <a:xfrm>
            <a:off x="-167025" y="559475"/>
            <a:ext cx="2630400" cy="2630400"/>
          </a:xfrm>
          <a:prstGeom prst="ellipse">
            <a:avLst/>
          </a:prstGeom>
          <a:solidFill>
            <a:srgbClr val="6666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7"/>
          <p:cNvSpPr/>
          <p:nvPr/>
        </p:nvSpPr>
        <p:spPr>
          <a:xfrm>
            <a:off x="1704597" y="-129655"/>
            <a:ext cx="300900" cy="300900"/>
          </a:xfrm>
          <a:prstGeom prst="ellipse">
            <a:avLst/>
          </a:prstGeom>
          <a:solidFill>
            <a:srgbClr val="FF97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7"/>
          <p:cNvSpPr/>
          <p:nvPr/>
        </p:nvSpPr>
        <p:spPr>
          <a:xfrm>
            <a:off x="228600" y="2887250"/>
            <a:ext cx="605400" cy="605400"/>
          </a:xfrm>
          <a:prstGeom prst="ellipse">
            <a:avLst/>
          </a:prstGeom>
          <a:solidFill>
            <a:srgbClr val="9900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7"/>
          <p:cNvSpPr/>
          <p:nvPr/>
        </p:nvSpPr>
        <p:spPr>
          <a:xfrm>
            <a:off x="1522903" y="316285"/>
            <a:ext cx="213000" cy="213000"/>
          </a:xfrm>
          <a:prstGeom prst="ellipse">
            <a:avLst/>
          </a:prstGeom>
          <a:solidFill>
            <a:srgbClr val="FC40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7"/>
          <p:cNvSpPr/>
          <p:nvPr/>
        </p:nvSpPr>
        <p:spPr>
          <a:xfrm>
            <a:off x="8094101" y="3973940"/>
            <a:ext cx="413400" cy="413400"/>
          </a:xfrm>
          <a:prstGeom prst="ellipse">
            <a:avLst/>
          </a:prstGeom>
          <a:solidFill>
            <a:srgbClr val="9900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7"/>
          <p:cNvSpPr/>
          <p:nvPr/>
        </p:nvSpPr>
        <p:spPr>
          <a:xfrm>
            <a:off x="8622049" y="3872635"/>
            <a:ext cx="213000" cy="213000"/>
          </a:xfrm>
          <a:prstGeom prst="ellipse">
            <a:avLst/>
          </a:prstGeom>
          <a:solidFill>
            <a:srgbClr val="FF97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7"/>
          <p:cNvSpPr/>
          <p:nvPr/>
        </p:nvSpPr>
        <p:spPr>
          <a:xfrm>
            <a:off x="7550022" y="4801658"/>
            <a:ext cx="213000" cy="2130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7"/>
          <p:cNvSpPr/>
          <p:nvPr/>
        </p:nvSpPr>
        <p:spPr>
          <a:xfrm>
            <a:off x="7325661" y="4674667"/>
            <a:ext cx="93900" cy="939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7"/>
          <p:cNvSpPr/>
          <p:nvPr/>
        </p:nvSpPr>
        <p:spPr>
          <a:xfrm>
            <a:off x="91939" y="2887250"/>
            <a:ext cx="93900" cy="939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7"/>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lvl1pPr lvl="0" rtl="0">
              <a:spcBef>
                <a:spcPts val="0"/>
              </a:spcBef>
              <a:spcAft>
                <a:spcPts val="0"/>
              </a:spcAft>
              <a:buSzPts val="2000"/>
              <a:buFont typeface="Ubuntu Light"/>
              <a:buNone/>
              <a:defRPr>
                <a:latin typeface="Ubuntu Light"/>
                <a:ea typeface="Ubuntu Light"/>
                <a:cs typeface="Ubuntu Light"/>
                <a:sym typeface="Ubuntu Light"/>
              </a:defRPr>
            </a:lvl1pPr>
            <a:lvl2pPr lvl="1" rtl="0">
              <a:spcBef>
                <a:spcPts val="0"/>
              </a:spcBef>
              <a:spcAft>
                <a:spcPts val="0"/>
              </a:spcAft>
              <a:buSzPts val="2000"/>
              <a:buNone/>
              <a:defRPr/>
            </a:lvl2pPr>
            <a:lvl3pPr lvl="2" rtl="0">
              <a:spcBef>
                <a:spcPts val="0"/>
              </a:spcBef>
              <a:spcAft>
                <a:spcPts val="0"/>
              </a:spcAft>
              <a:buSzPts val="2000"/>
              <a:buNone/>
              <a:defRPr/>
            </a:lvl3pPr>
            <a:lvl4pPr lvl="3" rtl="0">
              <a:spcBef>
                <a:spcPts val="0"/>
              </a:spcBef>
              <a:spcAft>
                <a:spcPts val="0"/>
              </a:spcAft>
              <a:buSzPts val="2000"/>
              <a:buNone/>
              <a:defRPr/>
            </a:lvl4pPr>
            <a:lvl5pPr lvl="4" rtl="0">
              <a:spcBef>
                <a:spcPts val="0"/>
              </a:spcBef>
              <a:spcAft>
                <a:spcPts val="0"/>
              </a:spcAft>
              <a:buSzPts val="2000"/>
              <a:buNone/>
              <a:defRPr/>
            </a:lvl5pPr>
            <a:lvl6pPr lvl="5" rtl="0">
              <a:spcBef>
                <a:spcPts val="0"/>
              </a:spcBef>
              <a:spcAft>
                <a:spcPts val="0"/>
              </a:spcAft>
              <a:buSzPts val="2000"/>
              <a:buNone/>
              <a:defRPr/>
            </a:lvl6pPr>
            <a:lvl7pPr lvl="6" rtl="0">
              <a:spcBef>
                <a:spcPts val="0"/>
              </a:spcBef>
              <a:spcAft>
                <a:spcPts val="0"/>
              </a:spcAft>
              <a:buSzPts val="2000"/>
              <a:buNone/>
              <a:defRPr/>
            </a:lvl7pPr>
            <a:lvl8pPr lvl="7" rtl="0">
              <a:spcBef>
                <a:spcPts val="0"/>
              </a:spcBef>
              <a:spcAft>
                <a:spcPts val="0"/>
              </a:spcAft>
              <a:buSzPts val="2000"/>
              <a:buNone/>
              <a:defRPr/>
            </a:lvl8pPr>
            <a:lvl9pPr lvl="8" rtl="0">
              <a:spcBef>
                <a:spcPts val="0"/>
              </a:spcBef>
              <a:spcAft>
                <a:spcPts val="0"/>
              </a:spcAft>
              <a:buSzPts val="2000"/>
              <a:buNone/>
              <a:defRPr/>
            </a:lvl9pPr>
          </a:lstStyle>
          <a:p/>
        </p:txBody>
      </p:sp>
      <p:sp>
        <p:nvSpPr>
          <p:cNvPr id="119" name="Google Shape;119;p7"/>
          <p:cNvSpPr txBox="1"/>
          <p:nvPr>
            <p:ph idx="1" type="body"/>
          </p:nvPr>
        </p:nvSpPr>
        <p:spPr>
          <a:xfrm>
            <a:off x="2683000" y="1428750"/>
            <a:ext cx="5559000" cy="2739300"/>
          </a:xfrm>
          <a:prstGeom prst="rect">
            <a:avLst/>
          </a:prstGeom>
        </p:spPr>
        <p:txBody>
          <a:bodyPr anchorCtr="0" anchor="t" bIns="91425" lIns="91425" spcFirstLastPara="1" rIns="91425" wrap="square" tIns="91425">
            <a:noAutofit/>
          </a:bodyPr>
          <a:lstStyle>
            <a:lvl1pPr indent="-311150" lvl="0" marL="457200" rtl="0">
              <a:spcBef>
                <a:spcPts val="600"/>
              </a:spcBef>
              <a:spcAft>
                <a:spcPts val="0"/>
              </a:spcAft>
              <a:buSzPts val="1300"/>
              <a:buFont typeface="Ubuntu Light"/>
              <a:buChar char="○"/>
              <a:defRPr sz="1300">
                <a:latin typeface="Ubuntu Light"/>
                <a:ea typeface="Ubuntu Light"/>
                <a:cs typeface="Ubuntu Light"/>
                <a:sym typeface="Ubuntu Light"/>
              </a:defRPr>
            </a:lvl1pPr>
            <a:lvl2pPr indent="-311150" lvl="1" marL="914400" rtl="0">
              <a:spcBef>
                <a:spcPts val="1000"/>
              </a:spcBef>
              <a:spcAft>
                <a:spcPts val="0"/>
              </a:spcAft>
              <a:buSzPts val="1300"/>
              <a:buChar char="◦"/>
              <a:defRPr sz="1300"/>
            </a:lvl2pPr>
            <a:lvl3pPr indent="-311150" lvl="2" marL="1371600" rtl="0">
              <a:spcBef>
                <a:spcPts val="1000"/>
              </a:spcBef>
              <a:spcAft>
                <a:spcPts val="0"/>
              </a:spcAft>
              <a:buSzPts val="1300"/>
              <a:buChar char="◦"/>
              <a:defRPr sz="1300"/>
            </a:lvl3pPr>
            <a:lvl4pPr indent="-311150" lvl="3" marL="1828800" rtl="0">
              <a:spcBef>
                <a:spcPts val="1000"/>
              </a:spcBef>
              <a:spcAft>
                <a:spcPts val="0"/>
              </a:spcAft>
              <a:buSzPts val="1300"/>
              <a:buChar char="◦"/>
              <a:defRPr sz="1300"/>
            </a:lvl4pPr>
            <a:lvl5pPr indent="-311150" lvl="4" marL="2286000" rtl="0">
              <a:spcBef>
                <a:spcPts val="1000"/>
              </a:spcBef>
              <a:spcAft>
                <a:spcPts val="0"/>
              </a:spcAft>
              <a:buSzPts val="1300"/>
              <a:buChar char="◦"/>
              <a:defRPr sz="1300"/>
            </a:lvl5pPr>
            <a:lvl6pPr indent="-311150" lvl="5" marL="2743200" rtl="0">
              <a:spcBef>
                <a:spcPts val="1000"/>
              </a:spcBef>
              <a:spcAft>
                <a:spcPts val="0"/>
              </a:spcAft>
              <a:buSzPts val="1300"/>
              <a:buChar char="◦"/>
              <a:defRPr sz="1300"/>
            </a:lvl6pPr>
            <a:lvl7pPr indent="-311150" lvl="6" marL="3200400" rtl="0">
              <a:spcBef>
                <a:spcPts val="1000"/>
              </a:spcBef>
              <a:spcAft>
                <a:spcPts val="0"/>
              </a:spcAft>
              <a:buSzPts val="1300"/>
              <a:buChar char="◦"/>
              <a:defRPr sz="1300"/>
            </a:lvl7pPr>
            <a:lvl8pPr indent="-311150" lvl="7" marL="3657600" rtl="0">
              <a:spcBef>
                <a:spcPts val="1000"/>
              </a:spcBef>
              <a:spcAft>
                <a:spcPts val="0"/>
              </a:spcAft>
              <a:buSzPts val="1300"/>
              <a:buChar char="◦"/>
              <a:defRPr sz="1300"/>
            </a:lvl8pPr>
            <a:lvl9pPr indent="-311150" lvl="8" marL="4114800" rtl="0">
              <a:spcBef>
                <a:spcPts val="1000"/>
              </a:spcBef>
              <a:spcAft>
                <a:spcPts val="1000"/>
              </a:spcAft>
              <a:buSzPts val="1300"/>
              <a:buChar char="◦"/>
              <a:defRPr sz="1300"/>
            </a:lvl9pPr>
          </a:lstStyle>
          <a:p/>
        </p:txBody>
      </p:sp>
      <p:sp>
        <p:nvSpPr>
          <p:cNvPr id="120" name="Google Shape;120;p7"/>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1" name="Shape 121"/>
        <p:cNvGrpSpPr/>
        <p:nvPr/>
      </p:nvGrpSpPr>
      <p:grpSpPr>
        <a:xfrm>
          <a:off x="0" y="0"/>
          <a:ext cx="0" cy="0"/>
          <a:chOff x="0" y="0"/>
          <a:chExt cx="0" cy="0"/>
        </a:xfrm>
      </p:grpSpPr>
      <p:sp>
        <p:nvSpPr>
          <p:cNvPr id="122" name="Google Shape;122;p8"/>
          <p:cNvSpPr/>
          <p:nvPr/>
        </p:nvSpPr>
        <p:spPr>
          <a:xfrm>
            <a:off x="407150" y="407075"/>
            <a:ext cx="8329800" cy="43293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8"/>
          <p:cNvSpPr/>
          <p:nvPr/>
        </p:nvSpPr>
        <p:spPr>
          <a:xfrm>
            <a:off x="-167025" y="559475"/>
            <a:ext cx="2630400" cy="26304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8"/>
          <p:cNvSpPr/>
          <p:nvPr/>
        </p:nvSpPr>
        <p:spPr>
          <a:xfrm>
            <a:off x="1812100" y="271400"/>
            <a:ext cx="1054200" cy="1054200"/>
          </a:xfrm>
          <a:prstGeom prst="ellipse">
            <a:avLst/>
          </a:prstGeom>
          <a:solidFill>
            <a:srgbClr val="FFB600">
              <a:alpha val="796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8"/>
          <p:cNvSpPr/>
          <p:nvPr/>
        </p:nvSpPr>
        <p:spPr>
          <a:xfrm>
            <a:off x="1704597" y="-129655"/>
            <a:ext cx="300900" cy="300900"/>
          </a:xfrm>
          <a:prstGeom prst="ellipse">
            <a:avLst/>
          </a:prstGeom>
          <a:solidFill>
            <a:srgbClr val="FF97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8"/>
          <p:cNvSpPr/>
          <p:nvPr/>
        </p:nvSpPr>
        <p:spPr>
          <a:xfrm>
            <a:off x="228600" y="2887250"/>
            <a:ext cx="605400" cy="605400"/>
          </a:xfrm>
          <a:prstGeom prst="ellipse">
            <a:avLst/>
          </a:prstGeom>
          <a:solidFill>
            <a:srgbClr val="FC4540">
              <a:alpha val="788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8"/>
          <p:cNvSpPr/>
          <p:nvPr/>
        </p:nvSpPr>
        <p:spPr>
          <a:xfrm>
            <a:off x="1522903" y="316285"/>
            <a:ext cx="213000" cy="213000"/>
          </a:xfrm>
          <a:prstGeom prst="ellipse">
            <a:avLst/>
          </a:prstGeom>
          <a:solidFill>
            <a:srgbClr val="FC40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8"/>
          <p:cNvSpPr/>
          <p:nvPr/>
        </p:nvSpPr>
        <p:spPr>
          <a:xfrm>
            <a:off x="7847950" y="4168079"/>
            <a:ext cx="1097700" cy="10977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8"/>
          <p:cNvSpPr/>
          <p:nvPr/>
        </p:nvSpPr>
        <p:spPr>
          <a:xfrm>
            <a:off x="8507494" y="2981146"/>
            <a:ext cx="774600" cy="7746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8"/>
          <p:cNvSpPr/>
          <p:nvPr/>
        </p:nvSpPr>
        <p:spPr>
          <a:xfrm>
            <a:off x="8094101" y="3973940"/>
            <a:ext cx="413400" cy="413400"/>
          </a:xfrm>
          <a:prstGeom prst="ellipse">
            <a:avLst/>
          </a:prstGeom>
          <a:solidFill>
            <a:srgbClr val="FC4540">
              <a:alpha val="788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8"/>
          <p:cNvSpPr/>
          <p:nvPr/>
        </p:nvSpPr>
        <p:spPr>
          <a:xfrm>
            <a:off x="8622049" y="3872635"/>
            <a:ext cx="213000" cy="213000"/>
          </a:xfrm>
          <a:prstGeom prst="ellipse">
            <a:avLst/>
          </a:prstGeom>
          <a:solidFill>
            <a:srgbClr val="FF97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8"/>
          <p:cNvSpPr/>
          <p:nvPr/>
        </p:nvSpPr>
        <p:spPr>
          <a:xfrm>
            <a:off x="7550022" y="4801658"/>
            <a:ext cx="213000" cy="2130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8"/>
          <p:cNvSpPr/>
          <p:nvPr/>
        </p:nvSpPr>
        <p:spPr>
          <a:xfrm>
            <a:off x="7325661" y="4674667"/>
            <a:ext cx="93900" cy="939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8"/>
          <p:cNvSpPr/>
          <p:nvPr/>
        </p:nvSpPr>
        <p:spPr>
          <a:xfrm>
            <a:off x="91939" y="2887250"/>
            <a:ext cx="93900" cy="939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8"/>
          <p:cNvSpPr/>
          <p:nvPr/>
        </p:nvSpPr>
        <p:spPr>
          <a:xfrm>
            <a:off x="8726411" y="3200065"/>
            <a:ext cx="336767" cy="336767"/>
          </a:xfrm>
          <a:custGeom>
            <a:rect b="b" l="l" r="r" t="t"/>
            <a:pathLst>
              <a:path extrusionOk="0" fill="none" h="16027" w="16027">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6" name="Google Shape;136;p8"/>
          <p:cNvGrpSpPr/>
          <p:nvPr/>
        </p:nvGrpSpPr>
        <p:grpSpPr>
          <a:xfrm>
            <a:off x="8142375" y="4477573"/>
            <a:ext cx="508851" cy="478711"/>
            <a:chOff x="5972700" y="2330200"/>
            <a:chExt cx="411625" cy="387275"/>
          </a:xfrm>
        </p:grpSpPr>
        <p:sp>
          <p:nvSpPr>
            <p:cNvPr id="137" name="Google Shape;137;p8"/>
            <p:cNvSpPr/>
            <p:nvPr/>
          </p:nvSpPr>
          <p:spPr>
            <a:xfrm>
              <a:off x="5972700" y="2476950"/>
              <a:ext cx="98050" cy="219825"/>
            </a:xfrm>
            <a:custGeom>
              <a:rect b="b" l="l" r="r" t="t"/>
              <a:pathLst>
                <a:path extrusionOk="0" fill="none" h="8793" w="3922">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8"/>
            <p:cNvSpPr/>
            <p:nvPr/>
          </p:nvSpPr>
          <p:spPr>
            <a:xfrm>
              <a:off x="6078025" y="2330200"/>
              <a:ext cx="306300" cy="387275"/>
            </a:xfrm>
            <a:custGeom>
              <a:rect b="b" l="l" r="r" t="t"/>
              <a:pathLst>
                <a:path extrusionOk="0" fill="none" h="15491" w="12252">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9" name="Google Shape;139;p8"/>
          <p:cNvGrpSpPr/>
          <p:nvPr/>
        </p:nvGrpSpPr>
        <p:grpSpPr>
          <a:xfrm>
            <a:off x="2139871" y="482540"/>
            <a:ext cx="398658" cy="631920"/>
            <a:chOff x="6718575" y="2318625"/>
            <a:chExt cx="256950" cy="407375"/>
          </a:xfrm>
        </p:grpSpPr>
        <p:sp>
          <p:nvSpPr>
            <p:cNvPr id="140" name="Google Shape;140;p8"/>
            <p:cNvSpPr/>
            <p:nvPr/>
          </p:nvSpPr>
          <p:spPr>
            <a:xfrm>
              <a:off x="6795900" y="2673600"/>
              <a:ext cx="102300" cy="22550"/>
            </a:xfrm>
            <a:custGeom>
              <a:rect b="b" l="l" r="r" t="t"/>
              <a:pathLst>
                <a:path extrusionOk="0" fill="none" h="902" w="4092">
                  <a:moveTo>
                    <a:pt x="4092" y="902"/>
                  </a:moveTo>
                  <a:lnTo>
                    <a:pt x="4092" y="1"/>
                  </a:lnTo>
                  <a:lnTo>
                    <a:pt x="0" y="1"/>
                  </a:lnTo>
                  <a:lnTo>
                    <a:pt x="0" y="902"/>
                  </a:lnTo>
                  <a:lnTo>
                    <a:pt x="4092" y="902"/>
                  </a:lnTo>
                  <a:close/>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8"/>
            <p:cNvSpPr/>
            <p:nvPr/>
          </p:nvSpPr>
          <p:spPr>
            <a:xfrm>
              <a:off x="6795900" y="2650475"/>
              <a:ext cx="102300" cy="22550"/>
            </a:xfrm>
            <a:custGeom>
              <a:rect b="b" l="l" r="r" t="t"/>
              <a:pathLst>
                <a:path extrusionOk="0" fill="none" h="902" w="4092">
                  <a:moveTo>
                    <a:pt x="4092" y="901"/>
                  </a:moveTo>
                  <a:lnTo>
                    <a:pt x="4092" y="0"/>
                  </a:lnTo>
                  <a:lnTo>
                    <a:pt x="0" y="0"/>
                  </a:lnTo>
                  <a:lnTo>
                    <a:pt x="0" y="901"/>
                  </a:lnTo>
                  <a:lnTo>
                    <a:pt x="4092" y="901"/>
                  </a:lnTo>
                  <a:close/>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8"/>
            <p:cNvSpPr/>
            <p:nvPr/>
          </p:nvSpPr>
          <p:spPr>
            <a:xfrm>
              <a:off x="6795900" y="2696125"/>
              <a:ext cx="102300" cy="29875"/>
            </a:xfrm>
            <a:custGeom>
              <a:rect b="b" l="l" r="r" t="t"/>
              <a:pathLst>
                <a:path extrusionOk="0" fill="none" h="1195" w="4092">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8"/>
            <p:cNvSpPr/>
            <p:nvPr/>
          </p:nvSpPr>
          <p:spPr>
            <a:xfrm>
              <a:off x="6784925" y="2459275"/>
              <a:ext cx="35350" cy="166875"/>
            </a:xfrm>
            <a:custGeom>
              <a:rect b="b" l="l" r="r" t="t"/>
              <a:pathLst>
                <a:path extrusionOk="0" fill="none" h="6675" w="1414">
                  <a:moveTo>
                    <a:pt x="1413" y="6674"/>
                  </a:moveTo>
                  <a:lnTo>
                    <a:pt x="1413" y="6674"/>
                  </a:lnTo>
                  <a:lnTo>
                    <a:pt x="585" y="2850"/>
                  </a:lnTo>
                  <a:lnTo>
                    <a:pt x="1" y="1"/>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8"/>
            <p:cNvSpPr/>
            <p:nvPr/>
          </p:nvSpPr>
          <p:spPr>
            <a:xfrm>
              <a:off x="6718575" y="2318625"/>
              <a:ext cx="256950" cy="307525"/>
            </a:xfrm>
            <a:custGeom>
              <a:rect b="b" l="l" r="r" t="t"/>
              <a:pathLst>
                <a:path extrusionOk="0" fill="none" h="12301" w="10278">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8"/>
            <p:cNvSpPr/>
            <p:nvPr/>
          </p:nvSpPr>
          <p:spPr>
            <a:xfrm>
              <a:off x="6873825" y="2459275"/>
              <a:ext cx="35350" cy="166875"/>
            </a:xfrm>
            <a:custGeom>
              <a:rect b="b" l="l" r="r" t="t"/>
              <a:pathLst>
                <a:path extrusionOk="0" fill="none" h="6675" w="1414">
                  <a:moveTo>
                    <a:pt x="1413" y="1"/>
                  </a:moveTo>
                  <a:lnTo>
                    <a:pt x="1413" y="1"/>
                  </a:lnTo>
                  <a:lnTo>
                    <a:pt x="829" y="2850"/>
                  </a:lnTo>
                  <a:lnTo>
                    <a:pt x="1" y="6674"/>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8"/>
            <p:cNvSpPr/>
            <p:nvPr/>
          </p:nvSpPr>
          <p:spPr>
            <a:xfrm>
              <a:off x="6801975" y="2453200"/>
              <a:ext cx="90150" cy="19500"/>
            </a:xfrm>
            <a:custGeom>
              <a:rect b="b" l="l" r="r" t="t"/>
              <a:pathLst>
                <a:path extrusionOk="0" fill="none" h="780" w="3606">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8"/>
            <p:cNvSpPr/>
            <p:nvPr/>
          </p:nvSpPr>
          <p:spPr>
            <a:xfrm>
              <a:off x="6795900" y="2628550"/>
              <a:ext cx="102300" cy="25"/>
            </a:xfrm>
            <a:custGeom>
              <a:rect b="b" l="l" r="r" t="t"/>
              <a:pathLst>
                <a:path extrusionOk="0" fill="none" h="1" w="4092">
                  <a:moveTo>
                    <a:pt x="0" y="1"/>
                  </a:moveTo>
                  <a:lnTo>
                    <a:pt x="4092" y="1"/>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8" name="Google Shape;148;p8"/>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p:txBody>
      </p:sp>
      <p:sp>
        <p:nvSpPr>
          <p:cNvPr id="149" name="Google Shape;149;p8"/>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50" name="Shape 150"/>
        <p:cNvGrpSpPr/>
        <p:nvPr/>
      </p:nvGrpSpPr>
      <p:grpSpPr>
        <a:xfrm>
          <a:off x="0" y="0"/>
          <a:ext cx="0" cy="0"/>
          <a:chOff x="0" y="0"/>
          <a:chExt cx="0" cy="0"/>
        </a:xfrm>
      </p:grpSpPr>
      <p:sp>
        <p:nvSpPr>
          <p:cNvPr id="151" name="Google Shape;151;p9"/>
          <p:cNvSpPr/>
          <p:nvPr/>
        </p:nvSpPr>
        <p:spPr>
          <a:xfrm>
            <a:off x="407150" y="407075"/>
            <a:ext cx="8329800" cy="43293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9"/>
          <p:cNvSpPr/>
          <p:nvPr/>
        </p:nvSpPr>
        <p:spPr>
          <a:xfrm>
            <a:off x="794200" y="78224"/>
            <a:ext cx="141600" cy="141600"/>
          </a:xfrm>
          <a:prstGeom prst="ellipse">
            <a:avLst/>
          </a:prstGeom>
          <a:solidFill>
            <a:srgbClr val="FF97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9"/>
          <p:cNvSpPr/>
          <p:nvPr/>
        </p:nvSpPr>
        <p:spPr>
          <a:xfrm>
            <a:off x="-140400" y="150205"/>
            <a:ext cx="1097700" cy="10977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9"/>
          <p:cNvSpPr/>
          <p:nvPr/>
        </p:nvSpPr>
        <p:spPr>
          <a:xfrm>
            <a:off x="8079301" y="377626"/>
            <a:ext cx="879300" cy="879300"/>
          </a:xfrm>
          <a:prstGeom prst="ellipse">
            <a:avLst/>
          </a:prstGeom>
          <a:solidFill>
            <a:srgbClr val="FC40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9"/>
          <p:cNvSpPr/>
          <p:nvPr/>
        </p:nvSpPr>
        <p:spPr>
          <a:xfrm>
            <a:off x="696550" y="917625"/>
            <a:ext cx="336900" cy="336900"/>
          </a:xfrm>
          <a:prstGeom prst="ellipse">
            <a:avLst/>
          </a:prstGeom>
          <a:solidFill>
            <a:srgbClr val="FC4540">
              <a:alpha val="788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9"/>
          <p:cNvSpPr/>
          <p:nvPr/>
        </p:nvSpPr>
        <p:spPr>
          <a:xfrm>
            <a:off x="8924303" y="119381"/>
            <a:ext cx="292800" cy="292800"/>
          </a:xfrm>
          <a:prstGeom prst="ellipse">
            <a:avLst/>
          </a:prstGeom>
          <a:solidFill>
            <a:srgbClr val="FF97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9"/>
          <p:cNvSpPr/>
          <p:nvPr/>
        </p:nvSpPr>
        <p:spPr>
          <a:xfrm>
            <a:off x="7724347" y="767108"/>
            <a:ext cx="213000" cy="2130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9"/>
          <p:cNvSpPr/>
          <p:nvPr/>
        </p:nvSpPr>
        <p:spPr>
          <a:xfrm>
            <a:off x="8923937" y="451941"/>
            <a:ext cx="93900" cy="939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9"/>
          <p:cNvSpPr/>
          <p:nvPr/>
        </p:nvSpPr>
        <p:spPr>
          <a:xfrm>
            <a:off x="528659" y="-124724"/>
            <a:ext cx="213000" cy="2130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9"/>
          <p:cNvSpPr/>
          <p:nvPr/>
        </p:nvSpPr>
        <p:spPr>
          <a:xfrm>
            <a:off x="8327788" y="626113"/>
            <a:ext cx="382244" cy="382244"/>
          </a:xfrm>
          <a:custGeom>
            <a:rect b="b" l="l" r="r" t="t"/>
            <a:pathLst>
              <a:path extrusionOk="0" fill="none" h="16027" w="16027">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61" name="Google Shape;161;p9"/>
          <p:cNvGrpSpPr/>
          <p:nvPr/>
        </p:nvGrpSpPr>
        <p:grpSpPr>
          <a:xfrm>
            <a:off x="154025" y="438904"/>
            <a:ext cx="508851" cy="478711"/>
            <a:chOff x="5972700" y="2330200"/>
            <a:chExt cx="411625" cy="387275"/>
          </a:xfrm>
        </p:grpSpPr>
        <p:sp>
          <p:nvSpPr>
            <p:cNvPr id="162" name="Google Shape;162;p9"/>
            <p:cNvSpPr/>
            <p:nvPr/>
          </p:nvSpPr>
          <p:spPr>
            <a:xfrm>
              <a:off x="5972700" y="2476950"/>
              <a:ext cx="98050" cy="219825"/>
            </a:xfrm>
            <a:custGeom>
              <a:rect b="b" l="l" r="r" t="t"/>
              <a:pathLst>
                <a:path extrusionOk="0" fill="none" h="8793" w="3922">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9"/>
            <p:cNvSpPr/>
            <p:nvPr/>
          </p:nvSpPr>
          <p:spPr>
            <a:xfrm>
              <a:off x="6078025" y="2330200"/>
              <a:ext cx="306300" cy="387275"/>
            </a:xfrm>
            <a:custGeom>
              <a:rect b="b" l="l" r="r" t="t"/>
              <a:pathLst>
                <a:path extrusionOk="0" fill="none" h="15491" w="12252">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4" name="Google Shape;164;p9"/>
          <p:cNvSpPr txBox="1"/>
          <p:nvPr>
            <p:ph idx="1" type="body"/>
          </p:nvPr>
        </p:nvSpPr>
        <p:spPr>
          <a:xfrm>
            <a:off x="457200" y="4177709"/>
            <a:ext cx="8229600" cy="519600"/>
          </a:xfrm>
          <a:prstGeom prst="rect">
            <a:avLst/>
          </a:prstGeom>
        </p:spPr>
        <p:txBody>
          <a:bodyPr anchorCtr="0" anchor="t" bIns="91425" lIns="91425" spcFirstLastPara="1" rIns="91425" wrap="square" tIns="91425">
            <a:noAutofit/>
          </a:bodyPr>
          <a:lstStyle>
            <a:lvl1pPr indent="-228600" lvl="0" marL="457200" algn="ctr">
              <a:spcBef>
                <a:spcPts val="360"/>
              </a:spcBef>
              <a:spcAft>
                <a:spcPts val="1000"/>
              </a:spcAft>
              <a:buSzPts val="1400"/>
              <a:buNone/>
              <a:defRPr sz="1400"/>
            </a:lvl1pPr>
          </a:lstStyle>
          <a:p/>
        </p:txBody>
      </p:sp>
      <p:sp>
        <p:nvSpPr>
          <p:cNvPr id="165" name="Google Shape;165;p9"/>
          <p:cNvSpPr/>
          <p:nvPr/>
        </p:nvSpPr>
        <p:spPr>
          <a:xfrm>
            <a:off x="7720375" y="103875"/>
            <a:ext cx="626400" cy="626400"/>
          </a:xfrm>
          <a:prstGeom prst="ellipse">
            <a:avLst/>
          </a:prstGeom>
          <a:solidFill>
            <a:srgbClr val="FFB600">
              <a:alpha val="796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66" name="Google Shape;166;p9"/>
          <p:cNvGrpSpPr/>
          <p:nvPr/>
        </p:nvGrpSpPr>
        <p:grpSpPr>
          <a:xfrm>
            <a:off x="7915421" y="229147"/>
            <a:ext cx="236882" cy="375437"/>
            <a:chOff x="6718575" y="2318625"/>
            <a:chExt cx="256950" cy="407375"/>
          </a:xfrm>
        </p:grpSpPr>
        <p:sp>
          <p:nvSpPr>
            <p:cNvPr id="167" name="Google Shape;167;p9"/>
            <p:cNvSpPr/>
            <p:nvPr/>
          </p:nvSpPr>
          <p:spPr>
            <a:xfrm>
              <a:off x="6795900" y="2673600"/>
              <a:ext cx="102300" cy="22550"/>
            </a:xfrm>
            <a:custGeom>
              <a:rect b="b" l="l" r="r" t="t"/>
              <a:pathLst>
                <a:path extrusionOk="0" fill="none" h="902" w="4092">
                  <a:moveTo>
                    <a:pt x="4092" y="902"/>
                  </a:moveTo>
                  <a:lnTo>
                    <a:pt x="4092" y="1"/>
                  </a:lnTo>
                  <a:lnTo>
                    <a:pt x="0" y="1"/>
                  </a:lnTo>
                  <a:lnTo>
                    <a:pt x="0" y="902"/>
                  </a:lnTo>
                  <a:lnTo>
                    <a:pt x="4092" y="902"/>
                  </a:lnTo>
                  <a:close/>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9"/>
            <p:cNvSpPr/>
            <p:nvPr/>
          </p:nvSpPr>
          <p:spPr>
            <a:xfrm>
              <a:off x="6795900" y="2650475"/>
              <a:ext cx="102300" cy="22550"/>
            </a:xfrm>
            <a:custGeom>
              <a:rect b="b" l="l" r="r" t="t"/>
              <a:pathLst>
                <a:path extrusionOk="0" fill="none" h="902" w="4092">
                  <a:moveTo>
                    <a:pt x="4092" y="901"/>
                  </a:moveTo>
                  <a:lnTo>
                    <a:pt x="4092" y="0"/>
                  </a:lnTo>
                  <a:lnTo>
                    <a:pt x="0" y="0"/>
                  </a:lnTo>
                  <a:lnTo>
                    <a:pt x="0" y="901"/>
                  </a:lnTo>
                  <a:lnTo>
                    <a:pt x="4092" y="901"/>
                  </a:lnTo>
                  <a:close/>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9"/>
            <p:cNvSpPr/>
            <p:nvPr/>
          </p:nvSpPr>
          <p:spPr>
            <a:xfrm>
              <a:off x="6795900" y="2696125"/>
              <a:ext cx="102300" cy="29875"/>
            </a:xfrm>
            <a:custGeom>
              <a:rect b="b" l="l" r="r" t="t"/>
              <a:pathLst>
                <a:path extrusionOk="0" fill="none" h="1195" w="4092">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9"/>
            <p:cNvSpPr/>
            <p:nvPr/>
          </p:nvSpPr>
          <p:spPr>
            <a:xfrm>
              <a:off x="6784925" y="2459275"/>
              <a:ext cx="35350" cy="166875"/>
            </a:xfrm>
            <a:custGeom>
              <a:rect b="b" l="l" r="r" t="t"/>
              <a:pathLst>
                <a:path extrusionOk="0" fill="none" h="6675" w="1414">
                  <a:moveTo>
                    <a:pt x="1413" y="6674"/>
                  </a:moveTo>
                  <a:lnTo>
                    <a:pt x="1413" y="6674"/>
                  </a:lnTo>
                  <a:lnTo>
                    <a:pt x="585" y="2850"/>
                  </a:lnTo>
                  <a:lnTo>
                    <a:pt x="1" y="1"/>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9"/>
            <p:cNvSpPr/>
            <p:nvPr/>
          </p:nvSpPr>
          <p:spPr>
            <a:xfrm>
              <a:off x="6718575" y="2318625"/>
              <a:ext cx="256950" cy="307525"/>
            </a:xfrm>
            <a:custGeom>
              <a:rect b="b" l="l" r="r" t="t"/>
              <a:pathLst>
                <a:path extrusionOk="0" fill="none" h="12301" w="10278">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9"/>
            <p:cNvSpPr/>
            <p:nvPr/>
          </p:nvSpPr>
          <p:spPr>
            <a:xfrm>
              <a:off x="6873825" y="2459275"/>
              <a:ext cx="35350" cy="166875"/>
            </a:xfrm>
            <a:custGeom>
              <a:rect b="b" l="l" r="r" t="t"/>
              <a:pathLst>
                <a:path extrusionOk="0" fill="none" h="6675" w="1414">
                  <a:moveTo>
                    <a:pt x="1413" y="1"/>
                  </a:moveTo>
                  <a:lnTo>
                    <a:pt x="1413" y="1"/>
                  </a:lnTo>
                  <a:lnTo>
                    <a:pt x="829" y="2850"/>
                  </a:lnTo>
                  <a:lnTo>
                    <a:pt x="1" y="6674"/>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9"/>
            <p:cNvSpPr/>
            <p:nvPr/>
          </p:nvSpPr>
          <p:spPr>
            <a:xfrm>
              <a:off x="6801975" y="2453200"/>
              <a:ext cx="90150" cy="19500"/>
            </a:xfrm>
            <a:custGeom>
              <a:rect b="b" l="l" r="r" t="t"/>
              <a:pathLst>
                <a:path extrusionOk="0" fill="none" h="780" w="3606">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9"/>
            <p:cNvSpPr/>
            <p:nvPr/>
          </p:nvSpPr>
          <p:spPr>
            <a:xfrm>
              <a:off x="6795900" y="2628550"/>
              <a:ext cx="102300" cy="25"/>
            </a:xfrm>
            <a:custGeom>
              <a:rect b="b" l="l" r="r" t="t"/>
              <a:pathLst>
                <a:path extrusionOk="0" fill="none" h="1" w="4092">
                  <a:moveTo>
                    <a:pt x="0" y="1"/>
                  </a:moveTo>
                  <a:lnTo>
                    <a:pt x="4092" y="1"/>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5" name="Google Shape;175;p9"/>
          <p:cNvSpPr txBox="1"/>
          <p:nvPr>
            <p:ph idx="12" type="sldNum"/>
          </p:nvPr>
        </p:nvSpPr>
        <p:spPr>
          <a:xfrm>
            <a:off x="8117984" y="430368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76" name="Shape 176"/>
        <p:cNvGrpSpPr/>
        <p:nvPr/>
      </p:nvGrpSpPr>
      <p:grpSpPr>
        <a:xfrm>
          <a:off x="0" y="0"/>
          <a:ext cx="0" cy="0"/>
          <a:chOff x="0" y="0"/>
          <a:chExt cx="0" cy="0"/>
        </a:xfrm>
      </p:grpSpPr>
      <p:sp>
        <p:nvSpPr>
          <p:cNvPr id="177" name="Google Shape;177;p10"/>
          <p:cNvSpPr/>
          <p:nvPr/>
        </p:nvSpPr>
        <p:spPr>
          <a:xfrm>
            <a:off x="407150" y="407075"/>
            <a:ext cx="8329800" cy="43293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10"/>
          <p:cNvSpPr/>
          <p:nvPr/>
        </p:nvSpPr>
        <p:spPr>
          <a:xfrm>
            <a:off x="-117275" y="847257"/>
            <a:ext cx="605400" cy="6054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10"/>
          <p:cNvSpPr/>
          <p:nvPr/>
        </p:nvSpPr>
        <p:spPr>
          <a:xfrm>
            <a:off x="217850" y="171250"/>
            <a:ext cx="1054200" cy="1054200"/>
          </a:xfrm>
          <a:prstGeom prst="ellipse">
            <a:avLst/>
          </a:prstGeom>
          <a:solidFill>
            <a:srgbClr val="FFB600">
              <a:alpha val="796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10"/>
          <p:cNvSpPr/>
          <p:nvPr/>
        </p:nvSpPr>
        <p:spPr>
          <a:xfrm>
            <a:off x="1156976" y="-137274"/>
            <a:ext cx="398700" cy="398700"/>
          </a:xfrm>
          <a:prstGeom prst="ellipse">
            <a:avLst/>
          </a:prstGeom>
          <a:solidFill>
            <a:srgbClr val="FF97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0"/>
          <p:cNvSpPr/>
          <p:nvPr/>
        </p:nvSpPr>
        <p:spPr>
          <a:xfrm>
            <a:off x="1397225" y="337514"/>
            <a:ext cx="136800" cy="1368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0"/>
          <p:cNvSpPr/>
          <p:nvPr/>
        </p:nvSpPr>
        <p:spPr>
          <a:xfrm>
            <a:off x="488128" y="1334485"/>
            <a:ext cx="213000" cy="213000"/>
          </a:xfrm>
          <a:prstGeom prst="ellipse">
            <a:avLst/>
          </a:prstGeom>
          <a:solidFill>
            <a:srgbClr val="FC40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10"/>
          <p:cNvSpPr/>
          <p:nvPr/>
        </p:nvSpPr>
        <p:spPr>
          <a:xfrm>
            <a:off x="7847950" y="4168079"/>
            <a:ext cx="1097700" cy="10977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10"/>
          <p:cNvSpPr/>
          <p:nvPr/>
        </p:nvSpPr>
        <p:spPr>
          <a:xfrm>
            <a:off x="8507494" y="2981146"/>
            <a:ext cx="774600" cy="774600"/>
          </a:xfrm>
          <a:prstGeom prst="ellipse">
            <a:avLst/>
          </a:prstGeom>
          <a:solidFill>
            <a:srgbClr val="FC40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10"/>
          <p:cNvSpPr/>
          <p:nvPr/>
        </p:nvSpPr>
        <p:spPr>
          <a:xfrm>
            <a:off x="8094101" y="3973940"/>
            <a:ext cx="413400" cy="413400"/>
          </a:xfrm>
          <a:prstGeom prst="ellipse">
            <a:avLst/>
          </a:prstGeom>
          <a:solidFill>
            <a:srgbClr val="FC4540">
              <a:alpha val="788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0"/>
          <p:cNvSpPr/>
          <p:nvPr/>
        </p:nvSpPr>
        <p:spPr>
          <a:xfrm>
            <a:off x="8622049" y="3872635"/>
            <a:ext cx="213000" cy="213000"/>
          </a:xfrm>
          <a:prstGeom prst="ellipse">
            <a:avLst/>
          </a:prstGeom>
          <a:solidFill>
            <a:srgbClr val="FF97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10"/>
          <p:cNvSpPr/>
          <p:nvPr/>
        </p:nvSpPr>
        <p:spPr>
          <a:xfrm>
            <a:off x="7550022" y="4801658"/>
            <a:ext cx="213000" cy="2130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0"/>
          <p:cNvSpPr/>
          <p:nvPr/>
        </p:nvSpPr>
        <p:spPr>
          <a:xfrm>
            <a:off x="7325661" y="4674667"/>
            <a:ext cx="93900" cy="93900"/>
          </a:xfrm>
          <a:prstGeom prst="ellipse">
            <a:avLst/>
          </a:prstGeom>
          <a:solidFill>
            <a:srgbClr val="02BDC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10"/>
          <p:cNvSpPr/>
          <p:nvPr/>
        </p:nvSpPr>
        <p:spPr>
          <a:xfrm>
            <a:off x="258289" y="1577100"/>
            <a:ext cx="93900" cy="93900"/>
          </a:xfrm>
          <a:prstGeom prst="ellipse">
            <a:avLst/>
          </a:prstGeom>
          <a:solidFill>
            <a:srgbClr val="FFB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10"/>
          <p:cNvSpPr/>
          <p:nvPr/>
        </p:nvSpPr>
        <p:spPr>
          <a:xfrm>
            <a:off x="8726411" y="3200065"/>
            <a:ext cx="336767" cy="336767"/>
          </a:xfrm>
          <a:custGeom>
            <a:rect b="b" l="l" r="r" t="t"/>
            <a:pathLst>
              <a:path extrusionOk="0" fill="none" h="16027" w="16027">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cap="rnd" cmpd="sng" w="12175">
            <a:solidFill>
              <a:srgbClr val="FFB6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91" name="Google Shape;191;p10"/>
          <p:cNvGrpSpPr/>
          <p:nvPr/>
        </p:nvGrpSpPr>
        <p:grpSpPr>
          <a:xfrm>
            <a:off x="8142375" y="4477573"/>
            <a:ext cx="508851" cy="478711"/>
            <a:chOff x="5972700" y="2330200"/>
            <a:chExt cx="411625" cy="387275"/>
          </a:xfrm>
        </p:grpSpPr>
        <p:sp>
          <p:nvSpPr>
            <p:cNvPr id="192" name="Google Shape;192;p10"/>
            <p:cNvSpPr/>
            <p:nvPr/>
          </p:nvSpPr>
          <p:spPr>
            <a:xfrm>
              <a:off x="5972700" y="2476950"/>
              <a:ext cx="98050" cy="219825"/>
            </a:xfrm>
            <a:custGeom>
              <a:rect b="b" l="l" r="r" t="t"/>
              <a:pathLst>
                <a:path extrusionOk="0" fill="none" h="8793" w="3922">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10"/>
            <p:cNvSpPr/>
            <p:nvPr/>
          </p:nvSpPr>
          <p:spPr>
            <a:xfrm>
              <a:off x="6078025" y="2330200"/>
              <a:ext cx="306300" cy="387275"/>
            </a:xfrm>
            <a:custGeom>
              <a:rect b="b" l="l" r="r" t="t"/>
              <a:pathLst>
                <a:path extrusionOk="0" fill="none" h="15491" w="12252">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cap="rnd" cmpd="sng" w="121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4" name="Google Shape;194;p10"/>
          <p:cNvGrpSpPr/>
          <p:nvPr/>
        </p:nvGrpSpPr>
        <p:grpSpPr>
          <a:xfrm>
            <a:off x="545621" y="382390"/>
            <a:ext cx="398658" cy="631920"/>
            <a:chOff x="6718575" y="2318625"/>
            <a:chExt cx="256950" cy="407375"/>
          </a:xfrm>
        </p:grpSpPr>
        <p:sp>
          <p:nvSpPr>
            <p:cNvPr id="195" name="Google Shape;195;p10"/>
            <p:cNvSpPr/>
            <p:nvPr/>
          </p:nvSpPr>
          <p:spPr>
            <a:xfrm>
              <a:off x="6795900" y="2673600"/>
              <a:ext cx="102300" cy="22550"/>
            </a:xfrm>
            <a:custGeom>
              <a:rect b="b" l="l" r="r" t="t"/>
              <a:pathLst>
                <a:path extrusionOk="0" fill="none" h="902" w="4092">
                  <a:moveTo>
                    <a:pt x="4092" y="902"/>
                  </a:moveTo>
                  <a:lnTo>
                    <a:pt x="4092" y="1"/>
                  </a:lnTo>
                  <a:lnTo>
                    <a:pt x="0" y="1"/>
                  </a:lnTo>
                  <a:lnTo>
                    <a:pt x="0" y="902"/>
                  </a:lnTo>
                  <a:lnTo>
                    <a:pt x="4092" y="902"/>
                  </a:lnTo>
                  <a:close/>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10"/>
            <p:cNvSpPr/>
            <p:nvPr/>
          </p:nvSpPr>
          <p:spPr>
            <a:xfrm>
              <a:off x="6795900" y="2650475"/>
              <a:ext cx="102300" cy="22550"/>
            </a:xfrm>
            <a:custGeom>
              <a:rect b="b" l="l" r="r" t="t"/>
              <a:pathLst>
                <a:path extrusionOk="0" fill="none" h="902" w="4092">
                  <a:moveTo>
                    <a:pt x="4092" y="901"/>
                  </a:moveTo>
                  <a:lnTo>
                    <a:pt x="4092" y="0"/>
                  </a:lnTo>
                  <a:lnTo>
                    <a:pt x="0" y="0"/>
                  </a:lnTo>
                  <a:lnTo>
                    <a:pt x="0" y="901"/>
                  </a:lnTo>
                  <a:lnTo>
                    <a:pt x="4092" y="901"/>
                  </a:lnTo>
                  <a:close/>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10"/>
            <p:cNvSpPr/>
            <p:nvPr/>
          </p:nvSpPr>
          <p:spPr>
            <a:xfrm>
              <a:off x="6795900" y="2696125"/>
              <a:ext cx="102300" cy="29875"/>
            </a:xfrm>
            <a:custGeom>
              <a:rect b="b" l="l" r="r" t="t"/>
              <a:pathLst>
                <a:path extrusionOk="0" fill="none" h="1195" w="4092">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10"/>
            <p:cNvSpPr/>
            <p:nvPr/>
          </p:nvSpPr>
          <p:spPr>
            <a:xfrm>
              <a:off x="6784925" y="2459275"/>
              <a:ext cx="35350" cy="166875"/>
            </a:xfrm>
            <a:custGeom>
              <a:rect b="b" l="l" r="r" t="t"/>
              <a:pathLst>
                <a:path extrusionOk="0" fill="none" h="6675" w="1414">
                  <a:moveTo>
                    <a:pt x="1413" y="6674"/>
                  </a:moveTo>
                  <a:lnTo>
                    <a:pt x="1413" y="6674"/>
                  </a:lnTo>
                  <a:lnTo>
                    <a:pt x="585" y="2850"/>
                  </a:lnTo>
                  <a:lnTo>
                    <a:pt x="1" y="1"/>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10"/>
            <p:cNvSpPr/>
            <p:nvPr/>
          </p:nvSpPr>
          <p:spPr>
            <a:xfrm>
              <a:off x="6718575" y="2318625"/>
              <a:ext cx="256950" cy="307525"/>
            </a:xfrm>
            <a:custGeom>
              <a:rect b="b" l="l" r="r" t="t"/>
              <a:pathLst>
                <a:path extrusionOk="0" fill="none" h="12301" w="10278">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10"/>
            <p:cNvSpPr/>
            <p:nvPr/>
          </p:nvSpPr>
          <p:spPr>
            <a:xfrm>
              <a:off x="6873825" y="2459275"/>
              <a:ext cx="35350" cy="166875"/>
            </a:xfrm>
            <a:custGeom>
              <a:rect b="b" l="l" r="r" t="t"/>
              <a:pathLst>
                <a:path extrusionOk="0" fill="none" h="6675" w="1414">
                  <a:moveTo>
                    <a:pt x="1413" y="1"/>
                  </a:moveTo>
                  <a:lnTo>
                    <a:pt x="1413" y="1"/>
                  </a:lnTo>
                  <a:lnTo>
                    <a:pt x="829" y="2850"/>
                  </a:lnTo>
                  <a:lnTo>
                    <a:pt x="1" y="6674"/>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10"/>
            <p:cNvSpPr/>
            <p:nvPr/>
          </p:nvSpPr>
          <p:spPr>
            <a:xfrm>
              <a:off x="6801975" y="2453200"/>
              <a:ext cx="90150" cy="19500"/>
            </a:xfrm>
            <a:custGeom>
              <a:rect b="b" l="l" r="r" t="t"/>
              <a:pathLst>
                <a:path extrusionOk="0" fill="none" h="780" w="3606">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10"/>
            <p:cNvSpPr/>
            <p:nvPr/>
          </p:nvSpPr>
          <p:spPr>
            <a:xfrm>
              <a:off x="6795900" y="2628550"/>
              <a:ext cx="102300" cy="25"/>
            </a:xfrm>
            <a:custGeom>
              <a:rect b="b" l="l" r="r" t="t"/>
              <a:pathLst>
                <a:path extrusionOk="0" fill="none" h="1" w="4092">
                  <a:moveTo>
                    <a:pt x="0" y="1"/>
                  </a:moveTo>
                  <a:lnTo>
                    <a:pt x="4092" y="1"/>
                  </a:lnTo>
                </a:path>
              </a:pathLst>
            </a:custGeom>
            <a:noFill/>
            <a:ln cap="rnd" cmpd="sng" w="12175">
              <a:solidFill>
                <a:srgbClr val="02BDC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3" name="Google Shape;203;p10"/>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idx="1" type="body"/>
          </p:nvPr>
        </p:nvSpPr>
        <p:spPr>
          <a:xfrm>
            <a:off x="2901875" y="1033400"/>
            <a:ext cx="5292300" cy="3267300"/>
          </a:xfrm>
          <a:prstGeom prst="rect">
            <a:avLst/>
          </a:prstGeom>
          <a:noFill/>
          <a:ln>
            <a:noFill/>
          </a:ln>
        </p:spPr>
        <p:txBody>
          <a:bodyPr anchorCtr="0" anchor="t" bIns="91425" lIns="91425" spcFirstLastPara="1" rIns="91425" wrap="square" tIns="91425">
            <a:noAutofit/>
          </a:bodyPr>
          <a:lstStyle>
            <a:lvl1pPr indent="-355600" lvl="0" marL="457200">
              <a:spcBef>
                <a:spcPts val="600"/>
              </a:spcBef>
              <a:spcAft>
                <a:spcPts val="0"/>
              </a:spcAft>
              <a:buClr>
                <a:schemeClr val="dk2"/>
              </a:buClr>
              <a:buSzPts val="2000"/>
              <a:buFont typeface="Lato Light"/>
              <a:buChar char="○"/>
              <a:defRPr sz="2000">
                <a:solidFill>
                  <a:schemeClr val="dk1"/>
                </a:solidFill>
                <a:latin typeface="Lato Light"/>
                <a:ea typeface="Lato Light"/>
                <a:cs typeface="Lato Light"/>
                <a:sym typeface="Lato Light"/>
              </a:defRPr>
            </a:lvl1pPr>
            <a:lvl2pPr indent="-355600" lvl="1" marL="914400">
              <a:spcBef>
                <a:spcPts val="1000"/>
              </a:spcBef>
              <a:spcAft>
                <a:spcPts val="0"/>
              </a:spcAft>
              <a:buClr>
                <a:schemeClr val="dk2"/>
              </a:buClr>
              <a:buSzPts val="2000"/>
              <a:buFont typeface="Lato Light"/>
              <a:buChar char="◦"/>
              <a:defRPr sz="2000">
                <a:solidFill>
                  <a:schemeClr val="dk1"/>
                </a:solidFill>
                <a:latin typeface="Lato Light"/>
                <a:ea typeface="Lato Light"/>
                <a:cs typeface="Lato Light"/>
                <a:sym typeface="Lato Light"/>
              </a:defRPr>
            </a:lvl2pPr>
            <a:lvl3pPr indent="-355600" lvl="2" marL="1371600">
              <a:spcBef>
                <a:spcPts val="1000"/>
              </a:spcBef>
              <a:spcAft>
                <a:spcPts val="0"/>
              </a:spcAft>
              <a:buClr>
                <a:schemeClr val="dk2"/>
              </a:buClr>
              <a:buSzPts val="2000"/>
              <a:buFont typeface="Lato Light"/>
              <a:buChar char="◦"/>
              <a:defRPr sz="2000">
                <a:solidFill>
                  <a:schemeClr val="dk1"/>
                </a:solidFill>
                <a:latin typeface="Lato Light"/>
                <a:ea typeface="Lato Light"/>
                <a:cs typeface="Lato Light"/>
                <a:sym typeface="Lato Light"/>
              </a:defRPr>
            </a:lvl3pPr>
            <a:lvl4pPr indent="-355600" lvl="3" marL="18288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4pPr>
            <a:lvl5pPr indent="-355600" lvl="4" marL="22860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5pPr>
            <a:lvl6pPr indent="-355600" lvl="5" marL="27432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6pPr>
            <a:lvl7pPr indent="-355600" lvl="6" marL="32004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7pPr>
            <a:lvl8pPr indent="-355600" lvl="7" marL="36576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8pPr>
            <a:lvl9pPr indent="-355600" lvl="8" marL="4114800">
              <a:spcBef>
                <a:spcPts val="1000"/>
              </a:spcBef>
              <a:spcAft>
                <a:spcPts val="1000"/>
              </a:spcAft>
              <a:buClr>
                <a:schemeClr val="dk1"/>
              </a:buClr>
              <a:buSzPts val="2000"/>
              <a:buFont typeface="Lato Light"/>
              <a:buChar char="◦"/>
              <a:defRPr sz="2000">
                <a:solidFill>
                  <a:schemeClr val="dk1"/>
                </a:solidFill>
                <a:latin typeface="Lato Light"/>
                <a:ea typeface="Lato Light"/>
                <a:cs typeface="Lato Light"/>
                <a:sym typeface="Lato Light"/>
              </a:defRPr>
            </a:lvl9pPr>
          </a:lstStyle>
          <a:p/>
        </p:txBody>
      </p:sp>
      <p:sp>
        <p:nvSpPr>
          <p:cNvPr id="7" name="Google Shape;7;p1"/>
          <p:cNvSpPr txBox="1"/>
          <p:nvPr>
            <p:ph type="title"/>
          </p:nvPr>
        </p:nvSpPr>
        <p:spPr>
          <a:xfrm>
            <a:off x="144075" y="559475"/>
            <a:ext cx="2142000" cy="2630400"/>
          </a:xfrm>
          <a:prstGeom prst="rect">
            <a:avLst/>
          </a:prstGeom>
          <a:noFill/>
          <a:ln>
            <a:noFill/>
          </a:ln>
        </p:spPr>
        <p:txBody>
          <a:bodyPr anchorCtr="0" anchor="ctr" bIns="91425" lIns="91425" spcFirstLastPara="1" rIns="91425" wrap="square" tIns="91425">
            <a:noAutofit/>
          </a:bodyPr>
          <a:lstStyle>
            <a:lvl1pPr lvl="0">
              <a:spcBef>
                <a:spcPts val="0"/>
              </a:spcBef>
              <a:spcAft>
                <a:spcPts val="0"/>
              </a:spcAft>
              <a:buClr>
                <a:schemeClr val="lt1"/>
              </a:buClr>
              <a:buSzPts val="2000"/>
              <a:buFont typeface="Roboto Slab Light"/>
              <a:buNone/>
              <a:defRPr sz="2000">
                <a:solidFill>
                  <a:schemeClr val="lt1"/>
                </a:solidFill>
                <a:latin typeface="Roboto Slab Light"/>
                <a:ea typeface="Roboto Slab Light"/>
                <a:cs typeface="Roboto Slab Light"/>
                <a:sym typeface="Roboto Slab Light"/>
              </a:defRPr>
            </a:lvl1pPr>
            <a:lvl2pPr lvl="1">
              <a:spcBef>
                <a:spcPts val="0"/>
              </a:spcBef>
              <a:spcAft>
                <a:spcPts val="0"/>
              </a:spcAft>
              <a:buClr>
                <a:schemeClr val="lt1"/>
              </a:buClr>
              <a:buSzPts val="2000"/>
              <a:buFont typeface="Roboto Slab Light"/>
              <a:buNone/>
              <a:defRPr sz="2000">
                <a:solidFill>
                  <a:schemeClr val="lt1"/>
                </a:solidFill>
                <a:latin typeface="Roboto Slab Light"/>
                <a:ea typeface="Roboto Slab Light"/>
                <a:cs typeface="Roboto Slab Light"/>
                <a:sym typeface="Roboto Slab Light"/>
              </a:defRPr>
            </a:lvl2pPr>
            <a:lvl3pPr lvl="2">
              <a:spcBef>
                <a:spcPts val="0"/>
              </a:spcBef>
              <a:spcAft>
                <a:spcPts val="0"/>
              </a:spcAft>
              <a:buClr>
                <a:schemeClr val="lt1"/>
              </a:buClr>
              <a:buSzPts val="2000"/>
              <a:buFont typeface="Roboto Slab Light"/>
              <a:buNone/>
              <a:defRPr sz="2000">
                <a:solidFill>
                  <a:schemeClr val="lt1"/>
                </a:solidFill>
                <a:latin typeface="Roboto Slab Light"/>
                <a:ea typeface="Roboto Slab Light"/>
                <a:cs typeface="Roboto Slab Light"/>
                <a:sym typeface="Roboto Slab Light"/>
              </a:defRPr>
            </a:lvl3pPr>
            <a:lvl4pPr lvl="3">
              <a:spcBef>
                <a:spcPts val="0"/>
              </a:spcBef>
              <a:spcAft>
                <a:spcPts val="0"/>
              </a:spcAft>
              <a:buClr>
                <a:schemeClr val="lt1"/>
              </a:buClr>
              <a:buSzPts val="2000"/>
              <a:buFont typeface="Roboto Slab Light"/>
              <a:buNone/>
              <a:defRPr sz="2000">
                <a:solidFill>
                  <a:schemeClr val="lt1"/>
                </a:solidFill>
                <a:latin typeface="Roboto Slab Light"/>
                <a:ea typeface="Roboto Slab Light"/>
                <a:cs typeface="Roboto Slab Light"/>
                <a:sym typeface="Roboto Slab Light"/>
              </a:defRPr>
            </a:lvl4pPr>
            <a:lvl5pPr lvl="4">
              <a:spcBef>
                <a:spcPts val="0"/>
              </a:spcBef>
              <a:spcAft>
                <a:spcPts val="0"/>
              </a:spcAft>
              <a:buClr>
                <a:schemeClr val="lt1"/>
              </a:buClr>
              <a:buSzPts val="2000"/>
              <a:buFont typeface="Roboto Slab Light"/>
              <a:buNone/>
              <a:defRPr sz="2000">
                <a:solidFill>
                  <a:schemeClr val="lt1"/>
                </a:solidFill>
                <a:latin typeface="Roboto Slab Light"/>
                <a:ea typeface="Roboto Slab Light"/>
                <a:cs typeface="Roboto Slab Light"/>
                <a:sym typeface="Roboto Slab Light"/>
              </a:defRPr>
            </a:lvl5pPr>
            <a:lvl6pPr lvl="5">
              <a:spcBef>
                <a:spcPts val="0"/>
              </a:spcBef>
              <a:spcAft>
                <a:spcPts val="0"/>
              </a:spcAft>
              <a:buClr>
                <a:schemeClr val="lt1"/>
              </a:buClr>
              <a:buSzPts val="2000"/>
              <a:buFont typeface="Roboto Slab Light"/>
              <a:buNone/>
              <a:defRPr sz="2000">
                <a:solidFill>
                  <a:schemeClr val="lt1"/>
                </a:solidFill>
                <a:latin typeface="Roboto Slab Light"/>
                <a:ea typeface="Roboto Slab Light"/>
                <a:cs typeface="Roboto Slab Light"/>
                <a:sym typeface="Roboto Slab Light"/>
              </a:defRPr>
            </a:lvl6pPr>
            <a:lvl7pPr lvl="6">
              <a:spcBef>
                <a:spcPts val="0"/>
              </a:spcBef>
              <a:spcAft>
                <a:spcPts val="0"/>
              </a:spcAft>
              <a:buClr>
                <a:schemeClr val="lt1"/>
              </a:buClr>
              <a:buSzPts val="2000"/>
              <a:buFont typeface="Roboto Slab Light"/>
              <a:buNone/>
              <a:defRPr sz="2000">
                <a:solidFill>
                  <a:schemeClr val="lt1"/>
                </a:solidFill>
                <a:latin typeface="Roboto Slab Light"/>
                <a:ea typeface="Roboto Slab Light"/>
                <a:cs typeface="Roboto Slab Light"/>
                <a:sym typeface="Roboto Slab Light"/>
              </a:defRPr>
            </a:lvl7pPr>
            <a:lvl8pPr lvl="7">
              <a:spcBef>
                <a:spcPts val="0"/>
              </a:spcBef>
              <a:spcAft>
                <a:spcPts val="0"/>
              </a:spcAft>
              <a:buClr>
                <a:schemeClr val="lt1"/>
              </a:buClr>
              <a:buSzPts val="2000"/>
              <a:buFont typeface="Roboto Slab Light"/>
              <a:buNone/>
              <a:defRPr sz="2000">
                <a:solidFill>
                  <a:schemeClr val="lt1"/>
                </a:solidFill>
                <a:latin typeface="Roboto Slab Light"/>
                <a:ea typeface="Roboto Slab Light"/>
                <a:cs typeface="Roboto Slab Light"/>
                <a:sym typeface="Roboto Slab Light"/>
              </a:defRPr>
            </a:lvl8pPr>
            <a:lvl9pPr lvl="8">
              <a:spcBef>
                <a:spcPts val="0"/>
              </a:spcBef>
              <a:spcAft>
                <a:spcPts val="0"/>
              </a:spcAft>
              <a:buClr>
                <a:schemeClr val="lt1"/>
              </a:buClr>
              <a:buSzPts val="2000"/>
              <a:buFont typeface="Roboto Slab Light"/>
              <a:buNone/>
              <a:defRPr sz="2000">
                <a:solidFill>
                  <a:schemeClr val="lt1"/>
                </a:solidFill>
                <a:latin typeface="Roboto Slab Light"/>
                <a:ea typeface="Roboto Slab Light"/>
                <a:cs typeface="Roboto Slab Light"/>
                <a:sym typeface="Roboto Slab Light"/>
              </a:defRPr>
            </a:lvl9pPr>
          </a:lstStyle>
          <a:p/>
        </p:txBody>
      </p:sp>
      <p:sp>
        <p:nvSpPr>
          <p:cNvPr id="8" name="Google Shape;8;p1"/>
          <p:cNvSpPr txBox="1"/>
          <p:nvPr>
            <p:ph idx="12" type="sldNum"/>
          </p:nvPr>
        </p:nvSpPr>
        <p:spPr>
          <a:xfrm>
            <a:off x="8117984" y="418063"/>
            <a:ext cx="548700" cy="393600"/>
          </a:xfrm>
          <a:prstGeom prst="rect">
            <a:avLst/>
          </a:prstGeom>
          <a:noFill/>
          <a:ln>
            <a:noFill/>
          </a:ln>
        </p:spPr>
        <p:txBody>
          <a:bodyPr anchorCtr="0" anchor="ctr" bIns="91425" lIns="91425" spcFirstLastPara="1" rIns="91425" wrap="square" tIns="91425">
            <a:noAutofit/>
          </a:bodyPr>
          <a:lstStyle>
            <a:lvl1pPr lvl="0" algn="r">
              <a:buNone/>
              <a:defRPr sz="1200">
                <a:solidFill>
                  <a:schemeClr val="dk2"/>
                </a:solidFill>
                <a:latin typeface="Lato Light"/>
                <a:ea typeface="Lato Light"/>
                <a:cs typeface="Lato Light"/>
                <a:sym typeface="Lato Light"/>
              </a:defRPr>
            </a:lvl1pPr>
            <a:lvl2pPr lvl="1" algn="r">
              <a:buNone/>
              <a:defRPr sz="1200">
                <a:solidFill>
                  <a:schemeClr val="dk2"/>
                </a:solidFill>
                <a:latin typeface="Lato Light"/>
                <a:ea typeface="Lato Light"/>
                <a:cs typeface="Lato Light"/>
                <a:sym typeface="Lato Light"/>
              </a:defRPr>
            </a:lvl2pPr>
            <a:lvl3pPr lvl="2" algn="r">
              <a:buNone/>
              <a:defRPr sz="1200">
                <a:solidFill>
                  <a:schemeClr val="dk2"/>
                </a:solidFill>
                <a:latin typeface="Lato Light"/>
                <a:ea typeface="Lato Light"/>
                <a:cs typeface="Lato Light"/>
                <a:sym typeface="Lato Light"/>
              </a:defRPr>
            </a:lvl3pPr>
            <a:lvl4pPr lvl="3" algn="r">
              <a:buNone/>
              <a:defRPr sz="1200">
                <a:solidFill>
                  <a:schemeClr val="dk2"/>
                </a:solidFill>
                <a:latin typeface="Lato Light"/>
                <a:ea typeface="Lato Light"/>
                <a:cs typeface="Lato Light"/>
                <a:sym typeface="Lato Light"/>
              </a:defRPr>
            </a:lvl4pPr>
            <a:lvl5pPr lvl="4" algn="r">
              <a:buNone/>
              <a:defRPr sz="1200">
                <a:solidFill>
                  <a:schemeClr val="dk2"/>
                </a:solidFill>
                <a:latin typeface="Lato Light"/>
                <a:ea typeface="Lato Light"/>
                <a:cs typeface="Lato Light"/>
                <a:sym typeface="Lato Light"/>
              </a:defRPr>
            </a:lvl5pPr>
            <a:lvl6pPr lvl="5" algn="r">
              <a:buNone/>
              <a:defRPr sz="1200">
                <a:solidFill>
                  <a:schemeClr val="dk2"/>
                </a:solidFill>
                <a:latin typeface="Lato Light"/>
                <a:ea typeface="Lato Light"/>
                <a:cs typeface="Lato Light"/>
                <a:sym typeface="Lato Light"/>
              </a:defRPr>
            </a:lvl6pPr>
            <a:lvl7pPr lvl="6" algn="r">
              <a:buNone/>
              <a:defRPr sz="1200">
                <a:solidFill>
                  <a:schemeClr val="dk2"/>
                </a:solidFill>
                <a:latin typeface="Lato Light"/>
                <a:ea typeface="Lato Light"/>
                <a:cs typeface="Lato Light"/>
                <a:sym typeface="Lato Light"/>
              </a:defRPr>
            </a:lvl7pPr>
            <a:lvl8pPr lvl="7" algn="r">
              <a:buNone/>
              <a:defRPr sz="1200">
                <a:solidFill>
                  <a:schemeClr val="dk2"/>
                </a:solidFill>
                <a:latin typeface="Lato Light"/>
                <a:ea typeface="Lato Light"/>
                <a:cs typeface="Lato Light"/>
                <a:sym typeface="Lato Light"/>
              </a:defRPr>
            </a:lvl8pPr>
            <a:lvl9pPr lvl="8" algn="r">
              <a:buNone/>
              <a:defRPr sz="1200">
                <a:solidFill>
                  <a:schemeClr val="dk2"/>
                </a:solidFill>
                <a:latin typeface="Lato Light"/>
                <a:ea typeface="Lato Light"/>
                <a:cs typeface="Lato Light"/>
                <a:sym typeface="Lato Ligh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p:fade thruBlk="1"/>
  </p:transition>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hyperlink" Target="https://recitarts.ca/IMG/pdf/6/4/7/langage_plastique_1er_cycle_c.pdf" TargetMode="Externa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1.xml"/><Relationship Id="rId3" Type="http://schemas.openxmlformats.org/officeDocument/2006/relationships/image" Target="../media/image1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xml"/><Relationship Id="rId3" Type="http://schemas.openxmlformats.org/officeDocument/2006/relationships/image" Target="../media/image1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xml"/><Relationship Id="rId3" Type="http://schemas.openxmlformats.org/officeDocument/2006/relationships/image" Target="../media/image3.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xml"/><Relationship Id="rId3" Type="http://schemas.openxmlformats.org/officeDocument/2006/relationships/image" Target="../media/image2.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 Id="rId3" Type="http://schemas.openxmlformats.org/officeDocument/2006/relationships/hyperlink" Target="mailto:SERVICENATIONAL@RECITARTS.CA"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hyperlink" Target="https://competencenumerique.ca/fr/pages/about-us"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hyperlink" Target="https://youtu.be/cCo5ch3B1qw" TargetMode="External"/><Relationship Id="rId4" Type="http://schemas.openxmlformats.org/officeDocument/2006/relationships/hyperlink" Target="https://youtu.be/cCo5ch3B1qw" TargetMode="External"/><Relationship Id="rId5"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hyperlink" Target="https://docs.google.com/presentation/d/1hTXbig8GVj1h4YSLpBGgCRL-JXCHAQ36OavPJsAxQSE/copy" TargetMode="External"/><Relationship Id="rId4" Type="http://schemas.openxmlformats.org/officeDocument/2006/relationships/hyperlink" Target="https://docs.google.com/presentation/d/1hTXbig8GVj1h4YSLpBGgCRL-JXCHAQ36OavPJsAxQSE/copy" TargetMode="External"/><Relationship Id="rId5"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15"/>
          <p:cNvSpPr txBox="1"/>
          <p:nvPr>
            <p:ph type="ctrTitle"/>
          </p:nvPr>
        </p:nvSpPr>
        <p:spPr>
          <a:xfrm>
            <a:off x="2757250" y="961350"/>
            <a:ext cx="3629400" cy="3220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Ubuntu"/>
                <a:ea typeface="Ubuntu"/>
                <a:cs typeface="Ubuntu"/>
                <a:sym typeface="Ubuntu"/>
              </a:rPr>
              <a:t>L’HABIT FAIT-IL LE MOINE ?</a:t>
            </a:r>
            <a:endParaRPr b="1">
              <a:latin typeface="Ubuntu"/>
              <a:ea typeface="Ubuntu"/>
              <a:cs typeface="Ubuntu"/>
              <a:sym typeface="Ubuntu"/>
            </a:endParaRPr>
          </a:p>
          <a:p>
            <a:pPr indent="0" lvl="0" marL="0" rtl="0" algn="ctr">
              <a:spcBef>
                <a:spcPts val="0"/>
              </a:spcBef>
              <a:spcAft>
                <a:spcPts val="0"/>
              </a:spcAft>
              <a:buNone/>
            </a:pPr>
            <a:r>
              <a:rPr lang="en" sz="2000"/>
              <a:t>DESSIN AU FEUTRE</a:t>
            </a:r>
            <a:endParaRPr b="1">
              <a:latin typeface="Ubuntu"/>
              <a:ea typeface="Ubuntu"/>
              <a:cs typeface="Ubuntu"/>
              <a:sym typeface="Ubuntu"/>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24"/>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ÉLABORATION</a:t>
            </a:r>
            <a:endParaRPr b="1">
              <a:latin typeface="Ubuntu"/>
              <a:ea typeface="Ubuntu"/>
              <a:cs typeface="Ubuntu"/>
              <a:sym typeface="Ubuntu"/>
            </a:endParaRPr>
          </a:p>
        </p:txBody>
      </p:sp>
      <p:sp>
        <p:nvSpPr>
          <p:cNvPr id="382" name="Google Shape;382;p24"/>
          <p:cNvSpPr txBox="1"/>
          <p:nvPr>
            <p:ph idx="1" type="body"/>
          </p:nvPr>
        </p:nvSpPr>
        <p:spPr>
          <a:xfrm>
            <a:off x="2830925" y="418075"/>
            <a:ext cx="5340300" cy="3120300"/>
          </a:xfrm>
          <a:prstGeom prst="rect">
            <a:avLst/>
          </a:prstGeom>
        </p:spPr>
        <p:txBody>
          <a:bodyPr anchorCtr="0" anchor="t" bIns="91425" lIns="91425" spcFirstLastPara="1" rIns="91425" wrap="square" tIns="91425">
            <a:noAutofit/>
          </a:bodyPr>
          <a:lstStyle/>
          <a:p>
            <a:pPr indent="0" lvl="0" marL="0" rtl="0" algn="l">
              <a:lnSpc>
                <a:spcPct val="115000"/>
              </a:lnSpc>
              <a:spcBef>
                <a:spcPts val="2000"/>
              </a:spcBef>
              <a:spcAft>
                <a:spcPts val="0"/>
              </a:spcAft>
              <a:buNone/>
            </a:pPr>
            <a:r>
              <a:rPr b="1" lang="en" sz="1300">
                <a:solidFill>
                  <a:srgbClr val="6C6C6C"/>
                </a:solidFill>
                <a:latin typeface="Ubuntu"/>
                <a:ea typeface="Ubuntu"/>
                <a:cs typeface="Ubuntu"/>
                <a:sym typeface="Ubuntu"/>
              </a:rPr>
              <a:t>EXERCICE DE BASE</a:t>
            </a:r>
            <a:endParaRPr b="1" sz="1300" u="sng">
              <a:solidFill>
                <a:srgbClr val="E06666"/>
              </a:solidFill>
              <a:latin typeface="Ubuntu"/>
              <a:ea typeface="Ubuntu"/>
              <a:cs typeface="Ubuntu"/>
              <a:sym typeface="Ubuntu"/>
            </a:endParaRPr>
          </a:p>
          <a:p>
            <a:pPr indent="0" lvl="0" marL="0" rtl="0" algn="l">
              <a:lnSpc>
                <a:spcPct val="115000"/>
              </a:lnSpc>
              <a:spcBef>
                <a:spcPts val="2000"/>
              </a:spcBef>
              <a:spcAft>
                <a:spcPts val="0"/>
              </a:spcAft>
              <a:buNone/>
            </a:pPr>
            <a:r>
              <a:t/>
            </a:r>
            <a:endParaRPr b="1" sz="1300">
              <a:solidFill>
                <a:srgbClr val="6C6C6C"/>
              </a:solidFill>
              <a:latin typeface="Ubuntu"/>
              <a:ea typeface="Ubuntu"/>
              <a:cs typeface="Ubuntu"/>
              <a:sym typeface="Ubuntu"/>
            </a:endParaRPr>
          </a:p>
          <a:p>
            <a:pPr indent="-342900" lvl="0" marL="342900" rtl="0" algn="l">
              <a:lnSpc>
                <a:spcPct val="150000"/>
              </a:lnSpc>
              <a:spcBef>
                <a:spcPts val="2000"/>
              </a:spcBef>
              <a:spcAft>
                <a:spcPts val="1000"/>
              </a:spcAft>
              <a:buNone/>
            </a:pPr>
            <a:r>
              <a:t/>
            </a:r>
            <a:endParaRPr b="1" sz="1300" u="sng">
              <a:solidFill>
                <a:srgbClr val="FC4540"/>
              </a:solidFill>
              <a:latin typeface="Ubuntu"/>
              <a:ea typeface="Ubuntu"/>
              <a:cs typeface="Ubuntu"/>
              <a:sym typeface="Ubuntu"/>
            </a:endParaRPr>
          </a:p>
        </p:txBody>
      </p:sp>
      <p:sp>
        <p:nvSpPr>
          <p:cNvPr id="383" name="Google Shape;383;p24"/>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384" name="Google Shape;384;p24"/>
          <p:cNvPicPr preferRelativeResize="0"/>
          <p:nvPr/>
        </p:nvPicPr>
        <p:blipFill>
          <a:blip r:embed="rId3">
            <a:alphaModFix/>
          </a:blip>
          <a:stretch>
            <a:fillRect/>
          </a:stretch>
        </p:blipFill>
        <p:spPr>
          <a:xfrm>
            <a:off x="2934500" y="1079921"/>
            <a:ext cx="4924275" cy="15136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sp>
        <p:nvSpPr>
          <p:cNvPr id="389" name="Google Shape;389;p25"/>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ÉLABORATION</a:t>
            </a:r>
            <a:endParaRPr b="1">
              <a:latin typeface="Ubuntu"/>
              <a:ea typeface="Ubuntu"/>
              <a:cs typeface="Ubuntu"/>
              <a:sym typeface="Ubuntu"/>
            </a:endParaRPr>
          </a:p>
        </p:txBody>
      </p:sp>
      <p:sp>
        <p:nvSpPr>
          <p:cNvPr id="390" name="Google Shape;390;p25"/>
          <p:cNvSpPr txBox="1"/>
          <p:nvPr>
            <p:ph idx="1" type="body"/>
          </p:nvPr>
        </p:nvSpPr>
        <p:spPr>
          <a:xfrm>
            <a:off x="2830925" y="418075"/>
            <a:ext cx="5340300" cy="3120300"/>
          </a:xfrm>
          <a:prstGeom prst="rect">
            <a:avLst/>
          </a:prstGeom>
        </p:spPr>
        <p:txBody>
          <a:bodyPr anchorCtr="0" anchor="t" bIns="91425" lIns="91425" spcFirstLastPara="1" rIns="91425" wrap="square" tIns="91425">
            <a:noAutofit/>
          </a:bodyPr>
          <a:lstStyle/>
          <a:p>
            <a:pPr indent="0" lvl="0" marL="0" rtl="0" algn="l">
              <a:lnSpc>
                <a:spcPct val="115000"/>
              </a:lnSpc>
              <a:spcBef>
                <a:spcPts val="2000"/>
              </a:spcBef>
              <a:spcAft>
                <a:spcPts val="0"/>
              </a:spcAft>
              <a:buNone/>
            </a:pPr>
            <a:r>
              <a:rPr b="1" lang="en" sz="1300">
                <a:solidFill>
                  <a:srgbClr val="6C6C6C"/>
                </a:solidFill>
                <a:latin typeface="Ubuntu"/>
                <a:ea typeface="Ubuntu"/>
                <a:cs typeface="Ubuntu"/>
                <a:sym typeface="Ubuntu"/>
              </a:rPr>
              <a:t>EXERCICE DE BASE</a:t>
            </a:r>
            <a:endParaRPr b="1" sz="1300" u="sng">
              <a:solidFill>
                <a:srgbClr val="E06666"/>
              </a:solidFill>
              <a:latin typeface="Ubuntu"/>
              <a:ea typeface="Ubuntu"/>
              <a:cs typeface="Ubuntu"/>
              <a:sym typeface="Ubuntu"/>
            </a:endParaRPr>
          </a:p>
          <a:p>
            <a:pPr indent="0" lvl="0" marL="0" rtl="0" algn="l">
              <a:lnSpc>
                <a:spcPct val="115000"/>
              </a:lnSpc>
              <a:spcBef>
                <a:spcPts val="2000"/>
              </a:spcBef>
              <a:spcAft>
                <a:spcPts val="0"/>
              </a:spcAft>
              <a:buNone/>
            </a:pPr>
            <a:r>
              <a:t/>
            </a:r>
            <a:endParaRPr b="1" sz="1300">
              <a:solidFill>
                <a:srgbClr val="6C6C6C"/>
              </a:solidFill>
              <a:latin typeface="Ubuntu"/>
              <a:ea typeface="Ubuntu"/>
              <a:cs typeface="Ubuntu"/>
              <a:sym typeface="Ubuntu"/>
            </a:endParaRPr>
          </a:p>
          <a:p>
            <a:pPr indent="-342900" lvl="0" marL="342900" rtl="0" algn="l">
              <a:lnSpc>
                <a:spcPct val="150000"/>
              </a:lnSpc>
              <a:spcBef>
                <a:spcPts val="2000"/>
              </a:spcBef>
              <a:spcAft>
                <a:spcPts val="1000"/>
              </a:spcAft>
              <a:buNone/>
            </a:pPr>
            <a:r>
              <a:t/>
            </a:r>
            <a:endParaRPr b="1" sz="1300" u="sng">
              <a:solidFill>
                <a:srgbClr val="FC4540"/>
              </a:solidFill>
              <a:latin typeface="Ubuntu"/>
              <a:ea typeface="Ubuntu"/>
              <a:cs typeface="Ubuntu"/>
              <a:sym typeface="Ubuntu"/>
            </a:endParaRPr>
          </a:p>
        </p:txBody>
      </p:sp>
      <p:sp>
        <p:nvSpPr>
          <p:cNvPr id="391" name="Google Shape;391;p25"/>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392" name="Google Shape;392;p25">
            <a:hlinkClick r:id="rId3"/>
          </p:cNvPr>
          <p:cNvPicPr preferRelativeResize="0"/>
          <p:nvPr/>
        </p:nvPicPr>
        <p:blipFill>
          <a:blip r:embed="rId4">
            <a:alphaModFix/>
          </a:blip>
          <a:stretch>
            <a:fillRect/>
          </a:stretch>
        </p:blipFill>
        <p:spPr>
          <a:xfrm>
            <a:off x="2927125" y="1114425"/>
            <a:ext cx="4824249" cy="36310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id="397" name="Google Shape;397;p26"/>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ÉLABORATION</a:t>
            </a:r>
            <a:endParaRPr b="1">
              <a:latin typeface="Ubuntu"/>
              <a:ea typeface="Ubuntu"/>
              <a:cs typeface="Ubuntu"/>
              <a:sym typeface="Ubuntu"/>
            </a:endParaRPr>
          </a:p>
        </p:txBody>
      </p:sp>
      <p:sp>
        <p:nvSpPr>
          <p:cNvPr id="398" name="Google Shape;398;p26"/>
          <p:cNvSpPr txBox="1"/>
          <p:nvPr>
            <p:ph idx="1" type="body"/>
          </p:nvPr>
        </p:nvSpPr>
        <p:spPr>
          <a:xfrm>
            <a:off x="2830925" y="418075"/>
            <a:ext cx="5340300" cy="3120300"/>
          </a:xfrm>
          <a:prstGeom prst="rect">
            <a:avLst/>
          </a:prstGeom>
        </p:spPr>
        <p:txBody>
          <a:bodyPr anchorCtr="0" anchor="t" bIns="91425" lIns="91425" spcFirstLastPara="1" rIns="91425" wrap="square" tIns="91425">
            <a:noAutofit/>
          </a:bodyPr>
          <a:lstStyle/>
          <a:p>
            <a:pPr indent="0" lvl="0" marL="0" rtl="0" algn="l">
              <a:lnSpc>
                <a:spcPct val="115000"/>
              </a:lnSpc>
              <a:spcBef>
                <a:spcPts val="2000"/>
              </a:spcBef>
              <a:spcAft>
                <a:spcPts val="0"/>
              </a:spcAft>
              <a:buNone/>
            </a:pPr>
            <a:r>
              <a:rPr b="1" lang="en" sz="1300">
                <a:solidFill>
                  <a:srgbClr val="6C6C6C"/>
                </a:solidFill>
                <a:latin typeface="Ubuntu"/>
                <a:ea typeface="Ubuntu"/>
                <a:cs typeface="Ubuntu"/>
                <a:sym typeface="Ubuntu"/>
              </a:rPr>
              <a:t>EXERCICE DE BASE</a:t>
            </a:r>
            <a:endParaRPr b="1" sz="1300" u="sng">
              <a:solidFill>
                <a:srgbClr val="E06666"/>
              </a:solidFill>
              <a:latin typeface="Ubuntu"/>
              <a:ea typeface="Ubuntu"/>
              <a:cs typeface="Ubuntu"/>
              <a:sym typeface="Ubuntu"/>
            </a:endParaRPr>
          </a:p>
          <a:p>
            <a:pPr indent="0" lvl="0" marL="0" rtl="0" algn="l">
              <a:lnSpc>
                <a:spcPct val="115000"/>
              </a:lnSpc>
              <a:spcBef>
                <a:spcPts val="2000"/>
              </a:spcBef>
              <a:spcAft>
                <a:spcPts val="0"/>
              </a:spcAft>
              <a:buNone/>
            </a:pPr>
            <a:r>
              <a:t/>
            </a:r>
            <a:endParaRPr b="1" sz="1300">
              <a:solidFill>
                <a:srgbClr val="6C6C6C"/>
              </a:solidFill>
              <a:latin typeface="Ubuntu"/>
              <a:ea typeface="Ubuntu"/>
              <a:cs typeface="Ubuntu"/>
              <a:sym typeface="Ubuntu"/>
            </a:endParaRPr>
          </a:p>
          <a:p>
            <a:pPr indent="-342900" lvl="0" marL="342900" rtl="0" algn="l">
              <a:lnSpc>
                <a:spcPct val="150000"/>
              </a:lnSpc>
              <a:spcBef>
                <a:spcPts val="2000"/>
              </a:spcBef>
              <a:spcAft>
                <a:spcPts val="1000"/>
              </a:spcAft>
              <a:buNone/>
            </a:pPr>
            <a:r>
              <a:t/>
            </a:r>
            <a:endParaRPr b="1" sz="1300" u="sng">
              <a:solidFill>
                <a:srgbClr val="FC4540"/>
              </a:solidFill>
              <a:latin typeface="Ubuntu"/>
              <a:ea typeface="Ubuntu"/>
              <a:cs typeface="Ubuntu"/>
              <a:sym typeface="Ubuntu"/>
            </a:endParaRPr>
          </a:p>
        </p:txBody>
      </p:sp>
      <p:sp>
        <p:nvSpPr>
          <p:cNvPr id="399" name="Google Shape;399;p26"/>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400" name="Google Shape;400;p26"/>
          <p:cNvPicPr preferRelativeResize="0"/>
          <p:nvPr/>
        </p:nvPicPr>
        <p:blipFill>
          <a:blip r:embed="rId3">
            <a:alphaModFix/>
          </a:blip>
          <a:stretch>
            <a:fillRect/>
          </a:stretch>
        </p:blipFill>
        <p:spPr>
          <a:xfrm>
            <a:off x="2475700" y="1138300"/>
            <a:ext cx="6050757" cy="31202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p27"/>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ÉLABORATION</a:t>
            </a:r>
            <a:endParaRPr b="1">
              <a:latin typeface="Ubuntu"/>
              <a:ea typeface="Ubuntu"/>
              <a:cs typeface="Ubuntu"/>
              <a:sym typeface="Ubuntu"/>
            </a:endParaRPr>
          </a:p>
        </p:txBody>
      </p:sp>
      <p:sp>
        <p:nvSpPr>
          <p:cNvPr id="406" name="Google Shape;406;p27"/>
          <p:cNvSpPr txBox="1"/>
          <p:nvPr>
            <p:ph idx="1" type="body"/>
          </p:nvPr>
        </p:nvSpPr>
        <p:spPr>
          <a:xfrm>
            <a:off x="2683000" y="418075"/>
            <a:ext cx="5340300" cy="3120300"/>
          </a:xfrm>
          <a:prstGeom prst="rect">
            <a:avLst/>
          </a:prstGeom>
        </p:spPr>
        <p:txBody>
          <a:bodyPr anchorCtr="0" anchor="t" bIns="91425" lIns="91425" spcFirstLastPara="1" rIns="91425" wrap="square" tIns="91425">
            <a:noAutofit/>
          </a:bodyPr>
          <a:lstStyle/>
          <a:p>
            <a:pPr indent="0" lvl="0" marL="0" rtl="0" algn="l">
              <a:lnSpc>
                <a:spcPct val="115000"/>
              </a:lnSpc>
              <a:spcBef>
                <a:spcPts val="2000"/>
              </a:spcBef>
              <a:spcAft>
                <a:spcPts val="0"/>
              </a:spcAft>
              <a:buNone/>
            </a:pPr>
            <a:r>
              <a:rPr b="1" lang="en" sz="1300">
                <a:solidFill>
                  <a:srgbClr val="6C6C6C"/>
                </a:solidFill>
                <a:latin typeface="Ubuntu"/>
                <a:ea typeface="Ubuntu"/>
                <a:cs typeface="Ubuntu"/>
                <a:sym typeface="Ubuntu"/>
              </a:rPr>
              <a:t>EXERCICE DE BASE</a:t>
            </a:r>
            <a:endParaRPr b="1" sz="1300" u="sng">
              <a:solidFill>
                <a:srgbClr val="E06666"/>
              </a:solidFill>
              <a:latin typeface="Ubuntu"/>
              <a:ea typeface="Ubuntu"/>
              <a:cs typeface="Ubuntu"/>
              <a:sym typeface="Ubuntu"/>
            </a:endParaRPr>
          </a:p>
          <a:p>
            <a:pPr indent="0" lvl="0" marL="0" rtl="0" algn="l">
              <a:lnSpc>
                <a:spcPct val="115000"/>
              </a:lnSpc>
              <a:spcBef>
                <a:spcPts val="2000"/>
              </a:spcBef>
              <a:spcAft>
                <a:spcPts val="0"/>
              </a:spcAft>
              <a:buNone/>
            </a:pPr>
            <a:r>
              <a:t/>
            </a:r>
            <a:endParaRPr b="1" sz="1300">
              <a:solidFill>
                <a:srgbClr val="6C6C6C"/>
              </a:solidFill>
              <a:latin typeface="Ubuntu"/>
              <a:ea typeface="Ubuntu"/>
              <a:cs typeface="Ubuntu"/>
              <a:sym typeface="Ubuntu"/>
            </a:endParaRPr>
          </a:p>
          <a:p>
            <a:pPr indent="-342900" lvl="0" marL="342900" rtl="0" algn="l">
              <a:lnSpc>
                <a:spcPct val="150000"/>
              </a:lnSpc>
              <a:spcBef>
                <a:spcPts val="2000"/>
              </a:spcBef>
              <a:spcAft>
                <a:spcPts val="1000"/>
              </a:spcAft>
              <a:buNone/>
            </a:pPr>
            <a:r>
              <a:t/>
            </a:r>
            <a:endParaRPr b="1" sz="1300" u="sng">
              <a:solidFill>
                <a:srgbClr val="FC4540"/>
              </a:solidFill>
              <a:latin typeface="Ubuntu"/>
              <a:ea typeface="Ubuntu"/>
              <a:cs typeface="Ubuntu"/>
              <a:sym typeface="Ubuntu"/>
            </a:endParaRPr>
          </a:p>
        </p:txBody>
      </p:sp>
      <p:sp>
        <p:nvSpPr>
          <p:cNvPr id="407" name="Google Shape;407;p27"/>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08" name="Google Shape;408;p27"/>
          <p:cNvSpPr txBox="1"/>
          <p:nvPr>
            <p:ph idx="1" type="body"/>
          </p:nvPr>
        </p:nvSpPr>
        <p:spPr>
          <a:xfrm>
            <a:off x="2683000" y="1202100"/>
            <a:ext cx="5559000" cy="2739300"/>
          </a:xfrm>
          <a:prstGeom prst="rect">
            <a:avLst/>
          </a:prstGeom>
        </p:spPr>
        <p:txBody>
          <a:bodyPr anchorCtr="0" anchor="t" bIns="91425" lIns="91425" spcFirstLastPara="1" rIns="91425" wrap="square" tIns="91425">
            <a:noAutofit/>
          </a:bodyPr>
          <a:lstStyle/>
          <a:p>
            <a:pPr indent="-355600" lvl="0" marL="457200" rtl="0" algn="l">
              <a:lnSpc>
                <a:spcPct val="115000"/>
              </a:lnSpc>
              <a:spcBef>
                <a:spcPts val="1200"/>
              </a:spcBef>
              <a:spcAft>
                <a:spcPts val="0"/>
              </a:spcAft>
              <a:buClr>
                <a:srgbClr val="6C6C6C"/>
              </a:buClr>
              <a:buSzPts val="2000"/>
              <a:buAutoNum type="arabicPeriod"/>
            </a:pPr>
            <a:r>
              <a:rPr lang="en" sz="2000">
                <a:solidFill>
                  <a:srgbClr val="6C6C6C"/>
                </a:solidFill>
                <a:latin typeface="Ubuntu"/>
                <a:ea typeface="Ubuntu"/>
                <a:cs typeface="Ubuntu"/>
                <a:sym typeface="Ubuntu"/>
              </a:rPr>
              <a:t>Sur une feuille de papier blanc, t</a:t>
            </a:r>
            <a:r>
              <a:rPr lang="en" sz="2000">
                <a:solidFill>
                  <a:srgbClr val="6C6C6C"/>
                </a:solidFill>
                <a:latin typeface="Ubuntu"/>
                <a:ea typeface="Ubuntu"/>
                <a:cs typeface="Ubuntu"/>
                <a:sym typeface="Ubuntu"/>
              </a:rPr>
              <a:t>racer au crayon de feutre 4 différents motifs qui exploitent  les lignes. </a:t>
            </a:r>
            <a:endParaRPr sz="2000">
              <a:solidFill>
                <a:srgbClr val="6C6C6C"/>
              </a:solidFill>
              <a:latin typeface="Ubuntu"/>
              <a:ea typeface="Ubuntu"/>
              <a:cs typeface="Ubuntu"/>
              <a:sym typeface="Ubuntu"/>
            </a:endParaRPr>
          </a:p>
          <a:p>
            <a:pPr indent="-355600" lvl="0" marL="457200" rtl="0" algn="l">
              <a:lnSpc>
                <a:spcPct val="115000"/>
              </a:lnSpc>
              <a:spcBef>
                <a:spcPts val="0"/>
              </a:spcBef>
              <a:spcAft>
                <a:spcPts val="0"/>
              </a:spcAft>
              <a:buClr>
                <a:srgbClr val="6C6C6C"/>
              </a:buClr>
              <a:buSzPts val="2000"/>
              <a:buFont typeface="Ubuntu"/>
              <a:buAutoNum type="arabicPeriod"/>
            </a:pPr>
            <a:r>
              <a:rPr lang="en" sz="2000">
                <a:solidFill>
                  <a:srgbClr val="6C6C6C"/>
                </a:solidFill>
                <a:latin typeface="Ubuntu"/>
                <a:ea typeface="Ubuntu"/>
                <a:cs typeface="Ubuntu"/>
                <a:sym typeface="Ubuntu"/>
              </a:rPr>
              <a:t>Photographier l’exercice et le déposer dans le carnet de traces en ligne.</a:t>
            </a:r>
            <a:endParaRPr sz="2000">
              <a:solidFill>
                <a:srgbClr val="6C6C6C"/>
              </a:solidFill>
              <a:latin typeface="Ubuntu"/>
              <a:ea typeface="Ubuntu"/>
              <a:cs typeface="Ubuntu"/>
              <a:sym typeface="Ubuntu"/>
            </a:endParaRPr>
          </a:p>
          <a:p>
            <a:pPr indent="0" lvl="0" marL="0" rtl="0" algn="l">
              <a:lnSpc>
                <a:spcPct val="150000"/>
              </a:lnSpc>
              <a:spcBef>
                <a:spcPts val="1200"/>
              </a:spcBef>
              <a:spcAft>
                <a:spcPts val="0"/>
              </a:spcAft>
              <a:buNone/>
            </a:pPr>
            <a:r>
              <a:t/>
            </a:r>
            <a:endParaRPr sz="2200">
              <a:latin typeface="Ubuntu"/>
              <a:ea typeface="Ubuntu"/>
              <a:cs typeface="Ubuntu"/>
              <a:sym typeface="Ubuntu"/>
            </a:endParaRPr>
          </a:p>
          <a:p>
            <a:pPr indent="0" lvl="0" marL="0" rtl="0" algn="l">
              <a:lnSpc>
                <a:spcPct val="150000"/>
              </a:lnSpc>
              <a:spcBef>
                <a:spcPts val="1000"/>
              </a:spcBef>
              <a:spcAft>
                <a:spcPts val="0"/>
              </a:spcAft>
              <a:buNone/>
            </a:pPr>
            <a:r>
              <a:t/>
            </a:r>
            <a:endParaRPr sz="2200">
              <a:latin typeface="Ubuntu"/>
              <a:ea typeface="Ubuntu"/>
              <a:cs typeface="Ubuntu"/>
              <a:sym typeface="Ubuntu"/>
            </a:endParaRPr>
          </a:p>
          <a:p>
            <a:pPr indent="0" lvl="0" marL="0" rtl="0" algn="l">
              <a:lnSpc>
                <a:spcPct val="150000"/>
              </a:lnSpc>
              <a:spcBef>
                <a:spcPts val="1000"/>
              </a:spcBef>
              <a:spcAft>
                <a:spcPts val="0"/>
              </a:spcAft>
              <a:buNone/>
            </a:pPr>
            <a:r>
              <a:t/>
            </a:r>
            <a:endParaRPr sz="2200">
              <a:latin typeface="Ubuntu"/>
              <a:ea typeface="Ubuntu"/>
              <a:cs typeface="Ubuntu"/>
              <a:sym typeface="Ubuntu"/>
            </a:endParaRPr>
          </a:p>
          <a:p>
            <a:pPr indent="0" lvl="0" marL="457200" rtl="0" algn="l">
              <a:lnSpc>
                <a:spcPct val="115000"/>
              </a:lnSpc>
              <a:spcBef>
                <a:spcPts val="1200"/>
              </a:spcBef>
              <a:spcAft>
                <a:spcPts val="0"/>
              </a:spcAft>
              <a:buNone/>
            </a:pPr>
            <a:r>
              <a:t/>
            </a:r>
            <a:endParaRPr sz="2200">
              <a:solidFill>
                <a:srgbClr val="6C6C6C"/>
              </a:solidFill>
              <a:latin typeface="Ubuntu"/>
              <a:ea typeface="Ubuntu"/>
              <a:cs typeface="Ubuntu"/>
              <a:sym typeface="Ubuntu"/>
            </a:endParaRPr>
          </a:p>
          <a:p>
            <a:pPr indent="0" lvl="0" marL="0" rtl="0" algn="l">
              <a:lnSpc>
                <a:spcPct val="150000"/>
              </a:lnSpc>
              <a:spcBef>
                <a:spcPts val="1200"/>
              </a:spcBef>
              <a:spcAft>
                <a:spcPts val="0"/>
              </a:spcAft>
              <a:buNone/>
            </a:pPr>
            <a:r>
              <a:t/>
            </a:r>
            <a:endParaRPr sz="2200">
              <a:solidFill>
                <a:srgbClr val="4A5C65"/>
              </a:solidFill>
              <a:latin typeface="Ubuntu"/>
              <a:ea typeface="Ubuntu"/>
              <a:cs typeface="Ubuntu"/>
              <a:sym typeface="Ubuntu"/>
            </a:endParaRPr>
          </a:p>
          <a:p>
            <a:pPr indent="0" lvl="0" marL="0" rtl="0" algn="l">
              <a:lnSpc>
                <a:spcPct val="150000"/>
              </a:lnSpc>
              <a:spcBef>
                <a:spcPts val="1000"/>
              </a:spcBef>
              <a:spcAft>
                <a:spcPts val="0"/>
              </a:spcAft>
              <a:buNone/>
            </a:pPr>
            <a:r>
              <a:t/>
            </a:r>
            <a:endParaRPr sz="2200">
              <a:solidFill>
                <a:srgbClr val="4A5C65"/>
              </a:solidFill>
              <a:latin typeface="Ubuntu"/>
              <a:ea typeface="Ubuntu"/>
              <a:cs typeface="Ubuntu"/>
              <a:sym typeface="Ubuntu"/>
            </a:endParaRPr>
          </a:p>
          <a:p>
            <a:pPr indent="0" lvl="0" marL="0" rtl="0" algn="l">
              <a:lnSpc>
                <a:spcPct val="150000"/>
              </a:lnSpc>
              <a:spcBef>
                <a:spcPts val="1000"/>
              </a:spcBef>
              <a:spcAft>
                <a:spcPts val="1000"/>
              </a:spcAft>
              <a:buNone/>
            </a:pPr>
            <a:r>
              <a:t/>
            </a:r>
            <a:endParaRPr sz="2200">
              <a:solidFill>
                <a:srgbClr val="4A5C65"/>
              </a:solidFill>
              <a:latin typeface="Ubuntu"/>
              <a:ea typeface="Ubuntu"/>
              <a:cs typeface="Ubuntu"/>
              <a:sym typeface="Ubuntu"/>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28"/>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ÉLABORATION</a:t>
            </a:r>
            <a:endParaRPr b="1">
              <a:latin typeface="Ubuntu"/>
              <a:ea typeface="Ubuntu"/>
              <a:cs typeface="Ubuntu"/>
              <a:sym typeface="Ubuntu"/>
            </a:endParaRPr>
          </a:p>
        </p:txBody>
      </p:sp>
      <p:sp>
        <p:nvSpPr>
          <p:cNvPr id="414" name="Google Shape;414;p28"/>
          <p:cNvSpPr txBox="1"/>
          <p:nvPr>
            <p:ph idx="1" type="body"/>
          </p:nvPr>
        </p:nvSpPr>
        <p:spPr>
          <a:xfrm>
            <a:off x="2641725" y="418075"/>
            <a:ext cx="5340300" cy="3120300"/>
          </a:xfrm>
          <a:prstGeom prst="rect">
            <a:avLst/>
          </a:prstGeom>
        </p:spPr>
        <p:txBody>
          <a:bodyPr anchorCtr="0" anchor="t" bIns="91425" lIns="91425" spcFirstLastPara="1" rIns="91425" wrap="square" tIns="91425">
            <a:noAutofit/>
          </a:bodyPr>
          <a:lstStyle/>
          <a:p>
            <a:pPr indent="0" lvl="0" marL="0" rtl="0" algn="l">
              <a:lnSpc>
                <a:spcPct val="115000"/>
              </a:lnSpc>
              <a:spcBef>
                <a:spcPts val="2000"/>
              </a:spcBef>
              <a:spcAft>
                <a:spcPts val="0"/>
              </a:spcAft>
              <a:buNone/>
            </a:pPr>
            <a:r>
              <a:rPr b="1" lang="en" sz="1300">
                <a:solidFill>
                  <a:srgbClr val="6C6C6C"/>
                </a:solidFill>
                <a:latin typeface="Ubuntu"/>
                <a:ea typeface="Ubuntu"/>
                <a:cs typeface="Ubuntu"/>
                <a:sym typeface="Ubuntu"/>
              </a:rPr>
              <a:t>CROQUIS</a:t>
            </a:r>
            <a:endParaRPr b="1" sz="1300" u="sng">
              <a:solidFill>
                <a:srgbClr val="E06666"/>
              </a:solidFill>
              <a:latin typeface="Ubuntu"/>
              <a:ea typeface="Ubuntu"/>
              <a:cs typeface="Ubuntu"/>
              <a:sym typeface="Ubuntu"/>
            </a:endParaRPr>
          </a:p>
          <a:p>
            <a:pPr indent="0" lvl="0" marL="0" rtl="0" algn="l">
              <a:lnSpc>
                <a:spcPct val="115000"/>
              </a:lnSpc>
              <a:spcBef>
                <a:spcPts val="2000"/>
              </a:spcBef>
              <a:spcAft>
                <a:spcPts val="0"/>
              </a:spcAft>
              <a:buNone/>
            </a:pPr>
            <a:r>
              <a:t/>
            </a:r>
            <a:endParaRPr b="1" sz="1300">
              <a:solidFill>
                <a:srgbClr val="6C6C6C"/>
              </a:solidFill>
              <a:latin typeface="Ubuntu"/>
              <a:ea typeface="Ubuntu"/>
              <a:cs typeface="Ubuntu"/>
              <a:sym typeface="Ubuntu"/>
            </a:endParaRPr>
          </a:p>
          <a:p>
            <a:pPr indent="-342900" lvl="0" marL="342900" rtl="0" algn="l">
              <a:lnSpc>
                <a:spcPct val="150000"/>
              </a:lnSpc>
              <a:spcBef>
                <a:spcPts val="2000"/>
              </a:spcBef>
              <a:spcAft>
                <a:spcPts val="1000"/>
              </a:spcAft>
              <a:buNone/>
            </a:pPr>
            <a:r>
              <a:t/>
            </a:r>
            <a:endParaRPr b="1" sz="1300" u="sng">
              <a:solidFill>
                <a:srgbClr val="FC4540"/>
              </a:solidFill>
              <a:latin typeface="Ubuntu"/>
              <a:ea typeface="Ubuntu"/>
              <a:cs typeface="Ubuntu"/>
              <a:sym typeface="Ubuntu"/>
            </a:endParaRPr>
          </a:p>
        </p:txBody>
      </p:sp>
      <p:sp>
        <p:nvSpPr>
          <p:cNvPr id="415" name="Google Shape;415;p28"/>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16" name="Google Shape;416;p28"/>
          <p:cNvSpPr txBox="1"/>
          <p:nvPr>
            <p:ph idx="1" type="body"/>
          </p:nvPr>
        </p:nvSpPr>
        <p:spPr>
          <a:xfrm>
            <a:off x="2675100" y="1050400"/>
            <a:ext cx="5559000" cy="2739300"/>
          </a:xfrm>
          <a:prstGeom prst="rect">
            <a:avLst/>
          </a:prstGeom>
        </p:spPr>
        <p:txBody>
          <a:bodyPr anchorCtr="0" anchor="t" bIns="91425" lIns="91425" spcFirstLastPara="1" rIns="91425" wrap="square" tIns="91425">
            <a:noAutofit/>
          </a:bodyPr>
          <a:lstStyle/>
          <a:p>
            <a:pPr indent="-349250" lvl="0" marL="457200" rtl="0" algn="l">
              <a:lnSpc>
                <a:spcPct val="115000"/>
              </a:lnSpc>
              <a:spcBef>
                <a:spcPts val="1200"/>
              </a:spcBef>
              <a:spcAft>
                <a:spcPts val="0"/>
              </a:spcAft>
              <a:buClr>
                <a:srgbClr val="6C6C6C"/>
              </a:buClr>
              <a:buSzPts val="1900"/>
              <a:buFont typeface="Ubuntu"/>
              <a:buAutoNum type="arabicPeriod"/>
            </a:pPr>
            <a:r>
              <a:rPr lang="en" sz="1900">
                <a:solidFill>
                  <a:srgbClr val="6C6C6C"/>
                </a:solidFill>
                <a:latin typeface="Ubuntu"/>
                <a:ea typeface="Ubuntu"/>
                <a:cs typeface="Ubuntu"/>
                <a:sym typeface="Ubuntu"/>
              </a:rPr>
              <a:t>Sur une feuille de papier blanc, t</a:t>
            </a:r>
            <a:r>
              <a:rPr lang="en" sz="1900">
                <a:solidFill>
                  <a:srgbClr val="6C6C6C"/>
                </a:solidFill>
                <a:latin typeface="Ubuntu"/>
                <a:ea typeface="Ubuntu"/>
                <a:cs typeface="Ubuntu"/>
                <a:sym typeface="Ubuntu"/>
              </a:rPr>
              <a:t>racer au crayon à la mine</a:t>
            </a:r>
            <a:r>
              <a:rPr lang="en" sz="1900">
                <a:solidFill>
                  <a:srgbClr val="6C6C6C"/>
                </a:solidFill>
                <a:latin typeface="Ubuntu"/>
                <a:ea typeface="Ubuntu"/>
                <a:cs typeface="Ubuntu"/>
                <a:sym typeface="Ubuntu"/>
              </a:rPr>
              <a:t> un croquis d’un personnage inspiré d’une personne qu’ils côtoient dans leur quotidien et qu’ils apprécient ou qu’ils trouvent mystérieux. Il doit avoir utilisé l’objet de consommation qui est devenu un rebut. Enfin de compte, le personnage sera imaginaire.</a:t>
            </a:r>
            <a:endParaRPr sz="1900">
              <a:solidFill>
                <a:srgbClr val="6C6C6C"/>
              </a:solidFill>
              <a:latin typeface="Ubuntu"/>
              <a:ea typeface="Ubuntu"/>
              <a:cs typeface="Ubuntu"/>
              <a:sym typeface="Ubuntu"/>
            </a:endParaRPr>
          </a:p>
          <a:p>
            <a:pPr indent="-349250" lvl="0" marL="457200" rtl="0" algn="l">
              <a:lnSpc>
                <a:spcPct val="115000"/>
              </a:lnSpc>
              <a:spcBef>
                <a:spcPts val="0"/>
              </a:spcBef>
              <a:spcAft>
                <a:spcPts val="0"/>
              </a:spcAft>
              <a:buClr>
                <a:srgbClr val="6C6C6C"/>
              </a:buClr>
              <a:buSzPts val="1900"/>
              <a:buFont typeface="Ubuntu"/>
              <a:buAutoNum type="arabicPeriod"/>
            </a:pPr>
            <a:r>
              <a:rPr lang="en" sz="1900">
                <a:solidFill>
                  <a:srgbClr val="6C6C6C"/>
                </a:solidFill>
                <a:latin typeface="Ubuntu"/>
                <a:ea typeface="Ubuntu"/>
                <a:cs typeface="Ubuntu"/>
                <a:sym typeface="Ubuntu"/>
              </a:rPr>
              <a:t>Photographier le croquis et le déposer dans le carnet de traces en ligne.</a:t>
            </a:r>
            <a:endParaRPr sz="1900">
              <a:solidFill>
                <a:srgbClr val="6C6C6C"/>
              </a:solidFill>
              <a:latin typeface="Ubuntu"/>
              <a:ea typeface="Ubuntu"/>
              <a:cs typeface="Ubuntu"/>
              <a:sym typeface="Ubuntu"/>
            </a:endParaRPr>
          </a:p>
          <a:p>
            <a:pPr indent="0" lvl="0" marL="457200" rtl="0" algn="l">
              <a:lnSpc>
                <a:spcPct val="115000"/>
              </a:lnSpc>
              <a:spcBef>
                <a:spcPts val="1200"/>
              </a:spcBef>
              <a:spcAft>
                <a:spcPts val="0"/>
              </a:spcAft>
              <a:buNone/>
            </a:pPr>
            <a:r>
              <a:t/>
            </a:r>
            <a:endParaRPr sz="2000">
              <a:solidFill>
                <a:srgbClr val="6C6C6C"/>
              </a:solidFill>
              <a:latin typeface="Ubuntu"/>
              <a:ea typeface="Ubuntu"/>
              <a:cs typeface="Ubuntu"/>
              <a:sym typeface="Ubuntu"/>
            </a:endParaRPr>
          </a:p>
          <a:p>
            <a:pPr indent="0" lvl="0" marL="0" rtl="0" algn="l">
              <a:lnSpc>
                <a:spcPct val="150000"/>
              </a:lnSpc>
              <a:spcBef>
                <a:spcPts val="1200"/>
              </a:spcBef>
              <a:spcAft>
                <a:spcPts val="0"/>
              </a:spcAft>
              <a:buNone/>
            </a:pPr>
            <a:r>
              <a:t/>
            </a:r>
            <a:endParaRPr sz="2200">
              <a:latin typeface="Ubuntu"/>
              <a:ea typeface="Ubuntu"/>
              <a:cs typeface="Ubuntu"/>
              <a:sym typeface="Ubuntu"/>
            </a:endParaRPr>
          </a:p>
          <a:p>
            <a:pPr indent="0" lvl="0" marL="0" rtl="0" algn="l">
              <a:lnSpc>
                <a:spcPct val="150000"/>
              </a:lnSpc>
              <a:spcBef>
                <a:spcPts val="1000"/>
              </a:spcBef>
              <a:spcAft>
                <a:spcPts val="0"/>
              </a:spcAft>
              <a:buNone/>
            </a:pPr>
            <a:r>
              <a:t/>
            </a:r>
            <a:endParaRPr sz="2200">
              <a:latin typeface="Ubuntu"/>
              <a:ea typeface="Ubuntu"/>
              <a:cs typeface="Ubuntu"/>
              <a:sym typeface="Ubuntu"/>
            </a:endParaRPr>
          </a:p>
          <a:p>
            <a:pPr indent="0" lvl="0" marL="0" rtl="0" algn="l">
              <a:lnSpc>
                <a:spcPct val="150000"/>
              </a:lnSpc>
              <a:spcBef>
                <a:spcPts val="1000"/>
              </a:spcBef>
              <a:spcAft>
                <a:spcPts val="0"/>
              </a:spcAft>
              <a:buNone/>
            </a:pPr>
            <a:r>
              <a:t/>
            </a:r>
            <a:endParaRPr sz="2200">
              <a:latin typeface="Ubuntu"/>
              <a:ea typeface="Ubuntu"/>
              <a:cs typeface="Ubuntu"/>
              <a:sym typeface="Ubuntu"/>
            </a:endParaRPr>
          </a:p>
          <a:p>
            <a:pPr indent="0" lvl="0" marL="457200" rtl="0" algn="l">
              <a:lnSpc>
                <a:spcPct val="115000"/>
              </a:lnSpc>
              <a:spcBef>
                <a:spcPts val="1200"/>
              </a:spcBef>
              <a:spcAft>
                <a:spcPts val="0"/>
              </a:spcAft>
              <a:buNone/>
            </a:pPr>
            <a:r>
              <a:t/>
            </a:r>
            <a:endParaRPr sz="2200">
              <a:solidFill>
                <a:srgbClr val="6C6C6C"/>
              </a:solidFill>
              <a:latin typeface="Ubuntu"/>
              <a:ea typeface="Ubuntu"/>
              <a:cs typeface="Ubuntu"/>
              <a:sym typeface="Ubuntu"/>
            </a:endParaRPr>
          </a:p>
          <a:p>
            <a:pPr indent="0" lvl="0" marL="0" rtl="0" algn="l">
              <a:lnSpc>
                <a:spcPct val="150000"/>
              </a:lnSpc>
              <a:spcBef>
                <a:spcPts val="1200"/>
              </a:spcBef>
              <a:spcAft>
                <a:spcPts val="0"/>
              </a:spcAft>
              <a:buNone/>
            </a:pPr>
            <a:r>
              <a:t/>
            </a:r>
            <a:endParaRPr sz="2200">
              <a:solidFill>
                <a:srgbClr val="4A5C65"/>
              </a:solidFill>
              <a:latin typeface="Ubuntu"/>
              <a:ea typeface="Ubuntu"/>
              <a:cs typeface="Ubuntu"/>
              <a:sym typeface="Ubuntu"/>
            </a:endParaRPr>
          </a:p>
          <a:p>
            <a:pPr indent="0" lvl="0" marL="0" rtl="0" algn="l">
              <a:lnSpc>
                <a:spcPct val="150000"/>
              </a:lnSpc>
              <a:spcBef>
                <a:spcPts val="1000"/>
              </a:spcBef>
              <a:spcAft>
                <a:spcPts val="0"/>
              </a:spcAft>
              <a:buNone/>
            </a:pPr>
            <a:r>
              <a:t/>
            </a:r>
            <a:endParaRPr sz="2200">
              <a:solidFill>
                <a:srgbClr val="4A5C65"/>
              </a:solidFill>
              <a:latin typeface="Ubuntu"/>
              <a:ea typeface="Ubuntu"/>
              <a:cs typeface="Ubuntu"/>
              <a:sym typeface="Ubuntu"/>
            </a:endParaRPr>
          </a:p>
          <a:p>
            <a:pPr indent="0" lvl="0" marL="0" rtl="0" algn="l">
              <a:lnSpc>
                <a:spcPct val="150000"/>
              </a:lnSpc>
              <a:spcBef>
                <a:spcPts val="1000"/>
              </a:spcBef>
              <a:spcAft>
                <a:spcPts val="1000"/>
              </a:spcAft>
              <a:buNone/>
            </a:pPr>
            <a:r>
              <a:t/>
            </a:r>
            <a:endParaRPr sz="2200">
              <a:solidFill>
                <a:srgbClr val="4A5C65"/>
              </a:solidFill>
              <a:latin typeface="Ubuntu"/>
              <a:ea typeface="Ubuntu"/>
              <a:cs typeface="Ubuntu"/>
              <a:sym typeface="Ubuntu"/>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29"/>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ÉLABORATION</a:t>
            </a:r>
            <a:endParaRPr b="1">
              <a:latin typeface="Ubuntu"/>
              <a:ea typeface="Ubuntu"/>
              <a:cs typeface="Ubuntu"/>
              <a:sym typeface="Ubuntu"/>
            </a:endParaRPr>
          </a:p>
        </p:txBody>
      </p:sp>
      <p:sp>
        <p:nvSpPr>
          <p:cNvPr id="422" name="Google Shape;422;p29"/>
          <p:cNvSpPr txBox="1"/>
          <p:nvPr>
            <p:ph idx="1" type="body"/>
          </p:nvPr>
        </p:nvSpPr>
        <p:spPr>
          <a:xfrm>
            <a:off x="2641725" y="418075"/>
            <a:ext cx="5340300" cy="3120300"/>
          </a:xfrm>
          <a:prstGeom prst="rect">
            <a:avLst/>
          </a:prstGeom>
        </p:spPr>
        <p:txBody>
          <a:bodyPr anchorCtr="0" anchor="t" bIns="91425" lIns="91425" spcFirstLastPara="1" rIns="91425" wrap="square" tIns="91425">
            <a:noAutofit/>
          </a:bodyPr>
          <a:lstStyle/>
          <a:p>
            <a:pPr indent="0" lvl="0" marL="0" rtl="0" algn="l">
              <a:lnSpc>
                <a:spcPct val="115000"/>
              </a:lnSpc>
              <a:spcBef>
                <a:spcPts val="2000"/>
              </a:spcBef>
              <a:spcAft>
                <a:spcPts val="0"/>
              </a:spcAft>
              <a:buNone/>
            </a:pPr>
            <a:r>
              <a:rPr b="1" lang="en" sz="1300">
                <a:solidFill>
                  <a:srgbClr val="6C6C6C"/>
                </a:solidFill>
                <a:latin typeface="Ubuntu"/>
                <a:ea typeface="Ubuntu"/>
                <a:cs typeface="Ubuntu"/>
                <a:sym typeface="Ubuntu"/>
              </a:rPr>
              <a:t>CROQUIS</a:t>
            </a:r>
            <a:endParaRPr b="1" sz="1300" u="sng">
              <a:solidFill>
                <a:srgbClr val="E06666"/>
              </a:solidFill>
              <a:latin typeface="Ubuntu"/>
              <a:ea typeface="Ubuntu"/>
              <a:cs typeface="Ubuntu"/>
              <a:sym typeface="Ubuntu"/>
            </a:endParaRPr>
          </a:p>
          <a:p>
            <a:pPr indent="0" lvl="0" marL="0" rtl="0" algn="l">
              <a:lnSpc>
                <a:spcPct val="115000"/>
              </a:lnSpc>
              <a:spcBef>
                <a:spcPts val="2000"/>
              </a:spcBef>
              <a:spcAft>
                <a:spcPts val="0"/>
              </a:spcAft>
              <a:buNone/>
            </a:pPr>
            <a:r>
              <a:t/>
            </a:r>
            <a:endParaRPr b="1" sz="1300">
              <a:solidFill>
                <a:srgbClr val="6C6C6C"/>
              </a:solidFill>
              <a:latin typeface="Ubuntu"/>
              <a:ea typeface="Ubuntu"/>
              <a:cs typeface="Ubuntu"/>
              <a:sym typeface="Ubuntu"/>
            </a:endParaRPr>
          </a:p>
          <a:p>
            <a:pPr indent="-342900" lvl="0" marL="342900" rtl="0" algn="l">
              <a:lnSpc>
                <a:spcPct val="150000"/>
              </a:lnSpc>
              <a:spcBef>
                <a:spcPts val="2000"/>
              </a:spcBef>
              <a:spcAft>
                <a:spcPts val="1000"/>
              </a:spcAft>
              <a:buNone/>
            </a:pPr>
            <a:r>
              <a:t/>
            </a:r>
            <a:endParaRPr b="1" sz="1300" u="sng">
              <a:solidFill>
                <a:srgbClr val="FC4540"/>
              </a:solidFill>
              <a:latin typeface="Ubuntu"/>
              <a:ea typeface="Ubuntu"/>
              <a:cs typeface="Ubuntu"/>
              <a:sym typeface="Ubuntu"/>
            </a:endParaRPr>
          </a:p>
        </p:txBody>
      </p:sp>
      <p:sp>
        <p:nvSpPr>
          <p:cNvPr id="423" name="Google Shape;423;p29"/>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24" name="Google Shape;424;p29"/>
          <p:cNvSpPr txBox="1"/>
          <p:nvPr>
            <p:ph idx="1" type="body"/>
          </p:nvPr>
        </p:nvSpPr>
        <p:spPr>
          <a:xfrm>
            <a:off x="2675100" y="1050400"/>
            <a:ext cx="5559000" cy="2739300"/>
          </a:xfrm>
          <a:prstGeom prst="rect">
            <a:avLst/>
          </a:prstGeom>
        </p:spPr>
        <p:txBody>
          <a:bodyPr anchorCtr="0" anchor="t" bIns="91425" lIns="91425" spcFirstLastPara="1" rIns="91425" wrap="square" tIns="91425">
            <a:noAutofit/>
          </a:bodyPr>
          <a:lstStyle/>
          <a:p>
            <a:pPr indent="-349250" lvl="0" marL="457200" rtl="0" algn="l">
              <a:lnSpc>
                <a:spcPct val="115000"/>
              </a:lnSpc>
              <a:spcBef>
                <a:spcPts val="1200"/>
              </a:spcBef>
              <a:spcAft>
                <a:spcPts val="0"/>
              </a:spcAft>
              <a:buClr>
                <a:srgbClr val="6C6C6C"/>
              </a:buClr>
              <a:buSzPts val="1900"/>
              <a:buFont typeface="Ubuntu"/>
              <a:buAutoNum type="arabicPeriod"/>
            </a:pPr>
            <a:r>
              <a:rPr lang="en" sz="1900">
                <a:solidFill>
                  <a:srgbClr val="6C6C6C"/>
                </a:solidFill>
                <a:latin typeface="Ubuntu"/>
                <a:ea typeface="Ubuntu"/>
                <a:cs typeface="Ubuntu"/>
                <a:sym typeface="Ubuntu"/>
              </a:rPr>
              <a:t>Sur une autre feuille de papier blanc, à l’aide du crayon à mine, tracer le contour du rebut. C’est à l’intérieur de cet espace que sera dessiné le personnage.</a:t>
            </a:r>
            <a:endParaRPr sz="1900">
              <a:solidFill>
                <a:srgbClr val="6C6C6C"/>
              </a:solidFill>
              <a:latin typeface="Ubuntu"/>
              <a:ea typeface="Ubuntu"/>
              <a:cs typeface="Ubuntu"/>
              <a:sym typeface="Ubuntu"/>
            </a:endParaRPr>
          </a:p>
          <a:p>
            <a:pPr indent="-349250" lvl="0" marL="457200" rtl="0" algn="l">
              <a:lnSpc>
                <a:spcPct val="115000"/>
              </a:lnSpc>
              <a:spcBef>
                <a:spcPts val="0"/>
              </a:spcBef>
              <a:spcAft>
                <a:spcPts val="0"/>
              </a:spcAft>
              <a:buClr>
                <a:srgbClr val="6C6C6C"/>
              </a:buClr>
              <a:buSzPts val="1900"/>
              <a:buFont typeface="Ubuntu"/>
              <a:buAutoNum type="arabicPeriod"/>
            </a:pPr>
            <a:r>
              <a:rPr lang="en" sz="1900">
                <a:solidFill>
                  <a:srgbClr val="6C6C6C"/>
                </a:solidFill>
                <a:latin typeface="Ubuntu"/>
                <a:ea typeface="Ubuntu"/>
                <a:cs typeface="Ubuntu"/>
                <a:sym typeface="Ubuntu"/>
              </a:rPr>
              <a:t>À l’aide du crayon à la mine, de façon très légère dessiner les lignes principales du personnage. Ces lignes pourront être effacées à la fin du dessin.</a:t>
            </a:r>
            <a:endParaRPr sz="1900">
              <a:solidFill>
                <a:srgbClr val="6C6C6C"/>
              </a:solidFill>
              <a:latin typeface="Ubuntu"/>
              <a:ea typeface="Ubuntu"/>
              <a:cs typeface="Ubuntu"/>
              <a:sym typeface="Ubuntu"/>
            </a:endParaRPr>
          </a:p>
          <a:p>
            <a:pPr indent="0" lvl="0" marL="457200" rtl="0" algn="l">
              <a:lnSpc>
                <a:spcPct val="115000"/>
              </a:lnSpc>
              <a:spcBef>
                <a:spcPts val="1200"/>
              </a:spcBef>
              <a:spcAft>
                <a:spcPts val="0"/>
              </a:spcAft>
              <a:buNone/>
            </a:pPr>
            <a:r>
              <a:t/>
            </a:r>
            <a:endParaRPr sz="2000">
              <a:solidFill>
                <a:srgbClr val="6C6C6C"/>
              </a:solidFill>
              <a:latin typeface="Ubuntu"/>
              <a:ea typeface="Ubuntu"/>
              <a:cs typeface="Ubuntu"/>
              <a:sym typeface="Ubuntu"/>
            </a:endParaRPr>
          </a:p>
          <a:p>
            <a:pPr indent="0" lvl="0" marL="0" rtl="0" algn="l">
              <a:lnSpc>
                <a:spcPct val="150000"/>
              </a:lnSpc>
              <a:spcBef>
                <a:spcPts val="1200"/>
              </a:spcBef>
              <a:spcAft>
                <a:spcPts val="0"/>
              </a:spcAft>
              <a:buNone/>
            </a:pPr>
            <a:r>
              <a:t/>
            </a:r>
            <a:endParaRPr sz="2200">
              <a:latin typeface="Ubuntu"/>
              <a:ea typeface="Ubuntu"/>
              <a:cs typeface="Ubuntu"/>
              <a:sym typeface="Ubuntu"/>
            </a:endParaRPr>
          </a:p>
          <a:p>
            <a:pPr indent="0" lvl="0" marL="0" rtl="0" algn="l">
              <a:lnSpc>
                <a:spcPct val="150000"/>
              </a:lnSpc>
              <a:spcBef>
                <a:spcPts val="1000"/>
              </a:spcBef>
              <a:spcAft>
                <a:spcPts val="0"/>
              </a:spcAft>
              <a:buNone/>
            </a:pPr>
            <a:r>
              <a:t/>
            </a:r>
            <a:endParaRPr sz="2200">
              <a:latin typeface="Ubuntu"/>
              <a:ea typeface="Ubuntu"/>
              <a:cs typeface="Ubuntu"/>
              <a:sym typeface="Ubuntu"/>
            </a:endParaRPr>
          </a:p>
          <a:p>
            <a:pPr indent="0" lvl="0" marL="0" rtl="0" algn="l">
              <a:lnSpc>
                <a:spcPct val="150000"/>
              </a:lnSpc>
              <a:spcBef>
                <a:spcPts val="1000"/>
              </a:spcBef>
              <a:spcAft>
                <a:spcPts val="0"/>
              </a:spcAft>
              <a:buNone/>
            </a:pPr>
            <a:r>
              <a:t/>
            </a:r>
            <a:endParaRPr sz="2200">
              <a:latin typeface="Ubuntu"/>
              <a:ea typeface="Ubuntu"/>
              <a:cs typeface="Ubuntu"/>
              <a:sym typeface="Ubuntu"/>
            </a:endParaRPr>
          </a:p>
          <a:p>
            <a:pPr indent="0" lvl="0" marL="457200" rtl="0" algn="l">
              <a:lnSpc>
                <a:spcPct val="115000"/>
              </a:lnSpc>
              <a:spcBef>
                <a:spcPts val="1200"/>
              </a:spcBef>
              <a:spcAft>
                <a:spcPts val="0"/>
              </a:spcAft>
              <a:buNone/>
            </a:pPr>
            <a:r>
              <a:t/>
            </a:r>
            <a:endParaRPr sz="2200">
              <a:solidFill>
                <a:srgbClr val="6C6C6C"/>
              </a:solidFill>
              <a:latin typeface="Ubuntu"/>
              <a:ea typeface="Ubuntu"/>
              <a:cs typeface="Ubuntu"/>
              <a:sym typeface="Ubuntu"/>
            </a:endParaRPr>
          </a:p>
          <a:p>
            <a:pPr indent="0" lvl="0" marL="0" rtl="0" algn="l">
              <a:lnSpc>
                <a:spcPct val="150000"/>
              </a:lnSpc>
              <a:spcBef>
                <a:spcPts val="1200"/>
              </a:spcBef>
              <a:spcAft>
                <a:spcPts val="0"/>
              </a:spcAft>
              <a:buNone/>
            </a:pPr>
            <a:r>
              <a:t/>
            </a:r>
            <a:endParaRPr sz="2200">
              <a:solidFill>
                <a:srgbClr val="4A5C65"/>
              </a:solidFill>
              <a:latin typeface="Ubuntu"/>
              <a:ea typeface="Ubuntu"/>
              <a:cs typeface="Ubuntu"/>
              <a:sym typeface="Ubuntu"/>
            </a:endParaRPr>
          </a:p>
          <a:p>
            <a:pPr indent="0" lvl="0" marL="0" rtl="0" algn="l">
              <a:lnSpc>
                <a:spcPct val="150000"/>
              </a:lnSpc>
              <a:spcBef>
                <a:spcPts val="1000"/>
              </a:spcBef>
              <a:spcAft>
                <a:spcPts val="0"/>
              </a:spcAft>
              <a:buNone/>
            </a:pPr>
            <a:r>
              <a:t/>
            </a:r>
            <a:endParaRPr sz="2200">
              <a:solidFill>
                <a:srgbClr val="4A5C65"/>
              </a:solidFill>
              <a:latin typeface="Ubuntu"/>
              <a:ea typeface="Ubuntu"/>
              <a:cs typeface="Ubuntu"/>
              <a:sym typeface="Ubuntu"/>
            </a:endParaRPr>
          </a:p>
          <a:p>
            <a:pPr indent="0" lvl="0" marL="0" rtl="0" algn="l">
              <a:lnSpc>
                <a:spcPct val="150000"/>
              </a:lnSpc>
              <a:spcBef>
                <a:spcPts val="1000"/>
              </a:spcBef>
              <a:spcAft>
                <a:spcPts val="1000"/>
              </a:spcAft>
              <a:buNone/>
            </a:pPr>
            <a:r>
              <a:t/>
            </a:r>
            <a:endParaRPr sz="2200">
              <a:solidFill>
                <a:srgbClr val="4A5C65"/>
              </a:solidFill>
              <a:latin typeface="Ubuntu"/>
              <a:ea typeface="Ubuntu"/>
              <a:cs typeface="Ubuntu"/>
              <a:sym typeface="Ubuntu"/>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p30"/>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ÉLABORATION</a:t>
            </a:r>
            <a:endParaRPr b="1">
              <a:latin typeface="Ubuntu"/>
              <a:ea typeface="Ubuntu"/>
              <a:cs typeface="Ubuntu"/>
              <a:sym typeface="Ubuntu"/>
            </a:endParaRPr>
          </a:p>
        </p:txBody>
      </p:sp>
      <p:sp>
        <p:nvSpPr>
          <p:cNvPr id="430" name="Google Shape;430;p30"/>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431" name="Google Shape;431;p30"/>
          <p:cNvPicPr preferRelativeResize="0"/>
          <p:nvPr/>
        </p:nvPicPr>
        <p:blipFill rotWithShape="1">
          <a:blip r:embed="rId3">
            <a:alphaModFix/>
          </a:blip>
          <a:srcRect b="66201" l="0" r="0" t="486"/>
          <a:stretch/>
        </p:blipFill>
        <p:spPr>
          <a:xfrm>
            <a:off x="2746525" y="1185425"/>
            <a:ext cx="5979299" cy="2163200"/>
          </a:xfrm>
          <a:prstGeom prst="rect">
            <a:avLst/>
          </a:prstGeom>
          <a:noFill/>
          <a:ln>
            <a:noFill/>
          </a:ln>
        </p:spPr>
      </p:pic>
      <p:sp>
        <p:nvSpPr>
          <p:cNvPr id="432" name="Google Shape;432;p30"/>
          <p:cNvSpPr txBox="1"/>
          <p:nvPr>
            <p:ph idx="1" type="body"/>
          </p:nvPr>
        </p:nvSpPr>
        <p:spPr>
          <a:xfrm>
            <a:off x="2641725" y="418075"/>
            <a:ext cx="5340300" cy="680400"/>
          </a:xfrm>
          <a:prstGeom prst="rect">
            <a:avLst/>
          </a:prstGeom>
        </p:spPr>
        <p:txBody>
          <a:bodyPr anchorCtr="0" anchor="t" bIns="91425" lIns="91425" spcFirstLastPara="1" rIns="91425" wrap="square" tIns="91425">
            <a:noAutofit/>
          </a:bodyPr>
          <a:lstStyle/>
          <a:p>
            <a:pPr indent="0" lvl="0" marL="0" rtl="0" algn="l">
              <a:lnSpc>
                <a:spcPct val="115000"/>
              </a:lnSpc>
              <a:spcBef>
                <a:spcPts val="2000"/>
              </a:spcBef>
              <a:spcAft>
                <a:spcPts val="0"/>
              </a:spcAft>
              <a:buNone/>
            </a:pPr>
            <a:r>
              <a:rPr b="1" lang="en" sz="1300">
                <a:solidFill>
                  <a:srgbClr val="6C6C6C"/>
                </a:solidFill>
                <a:latin typeface="Ubuntu"/>
                <a:ea typeface="Ubuntu"/>
                <a:cs typeface="Ubuntu"/>
                <a:sym typeface="Ubuntu"/>
              </a:rPr>
              <a:t>DÉROULEMENT EN IMAGE</a:t>
            </a:r>
            <a:endParaRPr b="1" sz="1300" u="sng">
              <a:solidFill>
                <a:srgbClr val="E06666"/>
              </a:solidFill>
              <a:latin typeface="Ubuntu"/>
              <a:ea typeface="Ubuntu"/>
              <a:cs typeface="Ubuntu"/>
              <a:sym typeface="Ubuntu"/>
            </a:endParaRPr>
          </a:p>
          <a:p>
            <a:pPr indent="0" lvl="0" marL="0" rtl="0" algn="l">
              <a:lnSpc>
                <a:spcPct val="115000"/>
              </a:lnSpc>
              <a:spcBef>
                <a:spcPts val="2000"/>
              </a:spcBef>
              <a:spcAft>
                <a:spcPts val="0"/>
              </a:spcAft>
              <a:buNone/>
            </a:pPr>
            <a:r>
              <a:t/>
            </a:r>
            <a:endParaRPr b="1" sz="1300">
              <a:solidFill>
                <a:srgbClr val="6C6C6C"/>
              </a:solidFill>
              <a:latin typeface="Ubuntu"/>
              <a:ea typeface="Ubuntu"/>
              <a:cs typeface="Ubuntu"/>
              <a:sym typeface="Ubuntu"/>
            </a:endParaRPr>
          </a:p>
          <a:p>
            <a:pPr indent="-342900" lvl="0" marL="342900" rtl="0" algn="l">
              <a:lnSpc>
                <a:spcPct val="150000"/>
              </a:lnSpc>
              <a:spcBef>
                <a:spcPts val="2000"/>
              </a:spcBef>
              <a:spcAft>
                <a:spcPts val="1000"/>
              </a:spcAft>
              <a:buNone/>
            </a:pPr>
            <a:r>
              <a:t/>
            </a:r>
            <a:endParaRPr b="1" sz="1300" u="sng">
              <a:solidFill>
                <a:srgbClr val="FC4540"/>
              </a:solidFill>
              <a:latin typeface="Ubuntu"/>
              <a:ea typeface="Ubuntu"/>
              <a:cs typeface="Ubuntu"/>
              <a:sym typeface="Ubuntu"/>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 name="Shape 436"/>
        <p:cNvGrpSpPr/>
        <p:nvPr/>
      </p:nvGrpSpPr>
      <p:grpSpPr>
        <a:xfrm>
          <a:off x="0" y="0"/>
          <a:ext cx="0" cy="0"/>
          <a:chOff x="0" y="0"/>
          <a:chExt cx="0" cy="0"/>
        </a:xfrm>
      </p:grpSpPr>
      <p:sp>
        <p:nvSpPr>
          <p:cNvPr id="437" name="Google Shape;437;p31"/>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ÉLABORATION</a:t>
            </a:r>
            <a:endParaRPr b="1">
              <a:latin typeface="Ubuntu"/>
              <a:ea typeface="Ubuntu"/>
              <a:cs typeface="Ubuntu"/>
              <a:sym typeface="Ubuntu"/>
            </a:endParaRPr>
          </a:p>
        </p:txBody>
      </p:sp>
      <p:sp>
        <p:nvSpPr>
          <p:cNvPr id="438" name="Google Shape;438;p31"/>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439" name="Google Shape;439;p31"/>
          <p:cNvPicPr preferRelativeResize="0"/>
          <p:nvPr/>
        </p:nvPicPr>
        <p:blipFill rotWithShape="1">
          <a:blip r:embed="rId3">
            <a:alphaModFix/>
          </a:blip>
          <a:srcRect b="33436" l="0" r="65843" t="33871"/>
          <a:stretch/>
        </p:blipFill>
        <p:spPr>
          <a:xfrm>
            <a:off x="2746550" y="1031375"/>
            <a:ext cx="3427300" cy="3562424"/>
          </a:xfrm>
          <a:prstGeom prst="rect">
            <a:avLst/>
          </a:prstGeom>
          <a:noFill/>
          <a:ln>
            <a:noFill/>
          </a:ln>
        </p:spPr>
      </p:pic>
      <p:sp>
        <p:nvSpPr>
          <p:cNvPr id="440" name="Google Shape;440;p31"/>
          <p:cNvSpPr txBox="1"/>
          <p:nvPr>
            <p:ph idx="1" type="body"/>
          </p:nvPr>
        </p:nvSpPr>
        <p:spPr>
          <a:xfrm>
            <a:off x="2641725" y="418075"/>
            <a:ext cx="5340300" cy="687000"/>
          </a:xfrm>
          <a:prstGeom prst="rect">
            <a:avLst/>
          </a:prstGeom>
        </p:spPr>
        <p:txBody>
          <a:bodyPr anchorCtr="0" anchor="t" bIns="91425" lIns="91425" spcFirstLastPara="1" rIns="91425" wrap="square" tIns="91425">
            <a:noAutofit/>
          </a:bodyPr>
          <a:lstStyle/>
          <a:p>
            <a:pPr indent="0" lvl="0" marL="0" rtl="0" algn="l">
              <a:lnSpc>
                <a:spcPct val="115000"/>
              </a:lnSpc>
              <a:spcBef>
                <a:spcPts val="2000"/>
              </a:spcBef>
              <a:spcAft>
                <a:spcPts val="0"/>
              </a:spcAft>
              <a:buNone/>
            </a:pPr>
            <a:r>
              <a:rPr b="1" lang="en" sz="1300">
                <a:solidFill>
                  <a:srgbClr val="6C6C6C"/>
                </a:solidFill>
                <a:latin typeface="Ubuntu"/>
                <a:ea typeface="Ubuntu"/>
                <a:cs typeface="Ubuntu"/>
                <a:sym typeface="Ubuntu"/>
              </a:rPr>
              <a:t>DÉROULEMENT EN IMAGE</a:t>
            </a:r>
            <a:endParaRPr b="1" sz="1300" u="sng">
              <a:solidFill>
                <a:srgbClr val="E06666"/>
              </a:solidFill>
              <a:latin typeface="Ubuntu"/>
              <a:ea typeface="Ubuntu"/>
              <a:cs typeface="Ubuntu"/>
              <a:sym typeface="Ubuntu"/>
            </a:endParaRPr>
          </a:p>
          <a:p>
            <a:pPr indent="0" lvl="0" marL="0" rtl="0" algn="l">
              <a:lnSpc>
                <a:spcPct val="115000"/>
              </a:lnSpc>
              <a:spcBef>
                <a:spcPts val="2000"/>
              </a:spcBef>
              <a:spcAft>
                <a:spcPts val="0"/>
              </a:spcAft>
              <a:buNone/>
            </a:pPr>
            <a:r>
              <a:t/>
            </a:r>
            <a:endParaRPr b="1" sz="1300">
              <a:solidFill>
                <a:srgbClr val="6C6C6C"/>
              </a:solidFill>
              <a:latin typeface="Ubuntu"/>
              <a:ea typeface="Ubuntu"/>
              <a:cs typeface="Ubuntu"/>
              <a:sym typeface="Ubuntu"/>
            </a:endParaRPr>
          </a:p>
          <a:p>
            <a:pPr indent="-342900" lvl="0" marL="342900" rtl="0" algn="l">
              <a:lnSpc>
                <a:spcPct val="150000"/>
              </a:lnSpc>
              <a:spcBef>
                <a:spcPts val="2000"/>
              </a:spcBef>
              <a:spcAft>
                <a:spcPts val="1000"/>
              </a:spcAft>
              <a:buNone/>
            </a:pPr>
            <a:r>
              <a:t/>
            </a:r>
            <a:endParaRPr b="1" sz="1300" u="sng">
              <a:solidFill>
                <a:srgbClr val="FC4540"/>
              </a:solidFill>
              <a:latin typeface="Ubuntu"/>
              <a:ea typeface="Ubuntu"/>
              <a:cs typeface="Ubuntu"/>
              <a:sym typeface="Ubuntu"/>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 name="Shape 444"/>
        <p:cNvGrpSpPr/>
        <p:nvPr/>
      </p:nvGrpSpPr>
      <p:grpSpPr>
        <a:xfrm>
          <a:off x="0" y="0"/>
          <a:ext cx="0" cy="0"/>
          <a:chOff x="0" y="0"/>
          <a:chExt cx="0" cy="0"/>
        </a:xfrm>
      </p:grpSpPr>
      <p:sp>
        <p:nvSpPr>
          <p:cNvPr id="445" name="Google Shape;445;p32"/>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ÉLABORATION</a:t>
            </a:r>
            <a:endParaRPr b="1">
              <a:latin typeface="Ubuntu"/>
              <a:ea typeface="Ubuntu"/>
              <a:cs typeface="Ubuntu"/>
              <a:sym typeface="Ubuntu"/>
            </a:endParaRPr>
          </a:p>
        </p:txBody>
      </p:sp>
      <p:sp>
        <p:nvSpPr>
          <p:cNvPr id="446" name="Google Shape;446;p32"/>
          <p:cNvSpPr txBox="1"/>
          <p:nvPr>
            <p:ph idx="1" type="body"/>
          </p:nvPr>
        </p:nvSpPr>
        <p:spPr>
          <a:xfrm>
            <a:off x="2641725" y="418075"/>
            <a:ext cx="5340300" cy="3120300"/>
          </a:xfrm>
          <a:prstGeom prst="rect">
            <a:avLst/>
          </a:prstGeom>
        </p:spPr>
        <p:txBody>
          <a:bodyPr anchorCtr="0" anchor="t" bIns="91425" lIns="91425" spcFirstLastPara="1" rIns="91425" wrap="square" tIns="91425">
            <a:noAutofit/>
          </a:bodyPr>
          <a:lstStyle/>
          <a:p>
            <a:pPr indent="0" lvl="0" marL="0" rtl="0" algn="l">
              <a:lnSpc>
                <a:spcPct val="115000"/>
              </a:lnSpc>
              <a:spcBef>
                <a:spcPts val="2000"/>
              </a:spcBef>
              <a:spcAft>
                <a:spcPts val="0"/>
              </a:spcAft>
              <a:buNone/>
            </a:pPr>
            <a:r>
              <a:rPr b="1" lang="en" sz="1300">
                <a:solidFill>
                  <a:srgbClr val="6C6C6C"/>
                </a:solidFill>
                <a:latin typeface="Ubuntu"/>
                <a:ea typeface="Ubuntu"/>
                <a:cs typeface="Ubuntu"/>
                <a:sym typeface="Ubuntu"/>
              </a:rPr>
              <a:t>CROQUIS</a:t>
            </a:r>
            <a:endParaRPr b="1" sz="1300" u="sng">
              <a:solidFill>
                <a:srgbClr val="E06666"/>
              </a:solidFill>
              <a:latin typeface="Ubuntu"/>
              <a:ea typeface="Ubuntu"/>
              <a:cs typeface="Ubuntu"/>
              <a:sym typeface="Ubuntu"/>
            </a:endParaRPr>
          </a:p>
          <a:p>
            <a:pPr indent="0" lvl="0" marL="0" rtl="0" algn="l">
              <a:lnSpc>
                <a:spcPct val="115000"/>
              </a:lnSpc>
              <a:spcBef>
                <a:spcPts val="2000"/>
              </a:spcBef>
              <a:spcAft>
                <a:spcPts val="0"/>
              </a:spcAft>
              <a:buNone/>
            </a:pPr>
            <a:r>
              <a:t/>
            </a:r>
            <a:endParaRPr b="1" sz="1300">
              <a:solidFill>
                <a:srgbClr val="6C6C6C"/>
              </a:solidFill>
              <a:latin typeface="Ubuntu"/>
              <a:ea typeface="Ubuntu"/>
              <a:cs typeface="Ubuntu"/>
              <a:sym typeface="Ubuntu"/>
            </a:endParaRPr>
          </a:p>
          <a:p>
            <a:pPr indent="-342900" lvl="0" marL="342900" rtl="0" algn="l">
              <a:lnSpc>
                <a:spcPct val="150000"/>
              </a:lnSpc>
              <a:spcBef>
                <a:spcPts val="2000"/>
              </a:spcBef>
              <a:spcAft>
                <a:spcPts val="1000"/>
              </a:spcAft>
              <a:buNone/>
            </a:pPr>
            <a:r>
              <a:t/>
            </a:r>
            <a:endParaRPr b="1" sz="1300" u="sng">
              <a:solidFill>
                <a:srgbClr val="FC4540"/>
              </a:solidFill>
              <a:latin typeface="Ubuntu"/>
              <a:ea typeface="Ubuntu"/>
              <a:cs typeface="Ubuntu"/>
              <a:sym typeface="Ubuntu"/>
            </a:endParaRPr>
          </a:p>
        </p:txBody>
      </p:sp>
      <p:sp>
        <p:nvSpPr>
          <p:cNvPr id="447" name="Google Shape;447;p32"/>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48" name="Google Shape;448;p32"/>
          <p:cNvSpPr txBox="1"/>
          <p:nvPr>
            <p:ph idx="1" type="body"/>
          </p:nvPr>
        </p:nvSpPr>
        <p:spPr>
          <a:xfrm>
            <a:off x="2675100" y="1050400"/>
            <a:ext cx="5559000" cy="2739300"/>
          </a:xfrm>
          <a:prstGeom prst="rect">
            <a:avLst/>
          </a:prstGeom>
        </p:spPr>
        <p:txBody>
          <a:bodyPr anchorCtr="0" anchor="t" bIns="91425" lIns="91425" spcFirstLastPara="1" rIns="91425" wrap="square" tIns="91425">
            <a:noAutofit/>
          </a:bodyPr>
          <a:lstStyle/>
          <a:p>
            <a:pPr indent="-349250" lvl="0" marL="457200" rtl="0" algn="l">
              <a:lnSpc>
                <a:spcPct val="115000"/>
              </a:lnSpc>
              <a:spcBef>
                <a:spcPts val="1200"/>
              </a:spcBef>
              <a:spcAft>
                <a:spcPts val="0"/>
              </a:spcAft>
              <a:buClr>
                <a:srgbClr val="6C6C6C"/>
              </a:buClr>
              <a:buSzPts val="1900"/>
              <a:buFont typeface="Ubuntu"/>
              <a:buAutoNum type="arabicPeriod"/>
            </a:pPr>
            <a:r>
              <a:rPr lang="en" sz="1900">
                <a:solidFill>
                  <a:srgbClr val="6C6C6C"/>
                </a:solidFill>
                <a:latin typeface="Ubuntu"/>
                <a:ea typeface="Ubuntu"/>
                <a:cs typeface="Ubuntu"/>
                <a:sym typeface="Ubuntu"/>
              </a:rPr>
              <a:t>Colorer et terminer les personnage au crayon de feutre. Exploiter les motifs à partir de lignes dans les vêtements. Ne pas tracer les yeux pour le moment.</a:t>
            </a:r>
            <a:endParaRPr sz="1900">
              <a:solidFill>
                <a:srgbClr val="6C6C6C"/>
              </a:solidFill>
              <a:latin typeface="Ubuntu"/>
              <a:ea typeface="Ubuntu"/>
              <a:cs typeface="Ubuntu"/>
              <a:sym typeface="Ubuntu"/>
            </a:endParaRPr>
          </a:p>
          <a:p>
            <a:pPr indent="-349250" lvl="0" marL="457200" rtl="0" algn="l">
              <a:lnSpc>
                <a:spcPct val="115000"/>
              </a:lnSpc>
              <a:spcBef>
                <a:spcPts val="0"/>
              </a:spcBef>
              <a:spcAft>
                <a:spcPts val="0"/>
              </a:spcAft>
              <a:buClr>
                <a:srgbClr val="6C6C6C"/>
              </a:buClr>
              <a:buSzPts val="1900"/>
              <a:buFont typeface="Ubuntu"/>
              <a:buAutoNum type="arabicPeriod"/>
            </a:pPr>
            <a:r>
              <a:rPr lang="en" sz="1900">
                <a:solidFill>
                  <a:srgbClr val="6C6C6C"/>
                </a:solidFill>
                <a:latin typeface="Ubuntu"/>
                <a:ea typeface="Ubuntu"/>
                <a:cs typeface="Ubuntu"/>
                <a:sym typeface="Ubuntu"/>
              </a:rPr>
              <a:t>Facultatif : Ajouter des joues.</a:t>
            </a:r>
            <a:endParaRPr sz="1900">
              <a:solidFill>
                <a:srgbClr val="6C6C6C"/>
              </a:solidFill>
              <a:latin typeface="Ubuntu"/>
              <a:ea typeface="Ubuntu"/>
              <a:cs typeface="Ubuntu"/>
              <a:sym typeface="Ubuntu"/>
            </a:endParaRPr>
          </a:p>
          <a:p>
            <a:pPr indent="0" lvl="0" marL="457200" rtl="0" algn="l">
              <a:lnSpc>
                <a:spcPct val="115000"/>
              </a:lnSpc>
              <a:spcBef>
                <a:spcPts val="1200"/>
              </a:spcBef>
              <a:spcAft>
                <a:spcPts val="0"/>
              </a:spcAft>
              <a:buNone/>
            </a:pPr>
            <a:r>
              <a:t/>
            </a:r>
            <a:endParaRPr sz="1900">
              <a:solidFill>
                <a:srgbClr val="6C6C6C"/>
              </a:solidFill>
              <a:latin typeface="Ubuntu"/>
              <a:ea typeface="Ubuntu"/>
              <a:cs typeface="Ubuntu"/>
              <a:sym typeface="Ubuntu"/>
            </a:endParaRPr>
          </a:p>
          <a:p>
            <a:pPr indent="0" lvl="0" marL="457200" rtl="0" algn="l">
              <a:lnSpc>
                <a:spcPct val="115000"/>
              </a:lnSpc>
              <a:spcBef>
                <a:spcPts val="1200"/>
              </a:spcBef>
              <a:spcAft>
                <a:spcPts val="0"/>
              </a:spcAft>
              <a:buNone/>
            </a:pPr>
            <a:r>
              <a:t/>
            </a:r>
            <a:endParaRPr sz="2000">
              <a:solidFill>
                <a:srgbClr val="6C6C6C"/>
              </a:solidFill>
              <a:latin typeface="Ubuntu"/>
              <a:ea typeface="Ubuntu"/>
              <a:cs typeface="Ubuntu"/>
              <a:sym typeface="Ubuntu"/>
            </a:endParaRPr>
          </a:p>
          <a:p>
            <a:pPr indent="0" lvl="0" marL="0" rtl="0" algn="l">
              <a:lnSpc>
                <a:spcPct val="150000"/>
              </a:lnSpc>
              <a:spcBef>
                <a:spcPts val="1200"/>
              </a:spcBef>
              <a:spcAft>
                <a:spcPts val="0"/>
              </a:spcAft>
              <a:buNone/>
            </a:pPr>
            <a:r>
              <a:t/>
            </a:r>
            <a:endParaRPr sz="2200">
              <a:latin typeface="Ubuntu"/>
              <a:ea typeface="Ubuntu"/>
              <a:cs typeface="Ubuntu"/>
              <a:sym typeface="Ubuntu"/>
            </a:endParaRPr>
          </a:p>
          <a:p>
            <a:pPr indent="0" lvl="0" marL="0" rtl="0" algn="l">
              <a:lnSpc>
                <a:spcPct val="150000"/>
              </a:lnSpc>
              <a:spcBef>
                <a:spcPts val="1000"/>
              </a:spcBef>
              <a:spcAft>
                <a:spcPts val="0"/>
              </a:spcAft>
              <a:buNone/>
            </a:pPr>
            <a:r>
              <a:t/>
            </a:r>
            <a:endParaRPr sz="2200">
              <a:latin typeface="Ubuntu"/>
              <a:ea typeface="Ubuntu"/>
              <a:cs typeface="Ubuntu"/>
              <a:sym typeface="Ubuntu"/>
            </a:endParaRPr>
          </a:p>
          <a:p>
            <a:pPr indent="0" lvl="0" marL="0" rtl="0" algn="l">
              <a:lnSpc>
                <a:spcPct val="150000"/>
              </a:lnSpc>
              <a:spcBef>
                <a:spcPts val="1000"/>
              </a:spcBef>
              <a:spcAft>
                <a:spcPts val="0"/>
              </a:spcAft>
              <a:buNone/>
            </a:pPr>
            <a:r>
              <a:t/>
            </a:r>
            <a:endParaRPr sz="2200">
              <a:latin typeface="Ubuntu"/>
              <a:ea typeface="Ubuntu"/>
              <a:cs typeface="Ubuntu"/>
              <a:sym typeface="Ubuntu"/>
            </a:endParaRPr>
          </a:p>
          <a:p>
            <a:pPr indent="0" lvl="0" marL="457200" rtl="0" algn="l">
              <a:lnSpc>
                <a:spcPct val="115000"/>
              </a:lnSpc>
              <a:spcBef>
                <a:spcPts val="1200"/>
              </a:spcBef>
              <a:spcAft>
                <a:spcPts val="0"/>
              </a:spcAft>
              <a:buNone/>
            </a:pPr>
            <a:r>
              <a:t/>
            </a:r>
            <a:endParaRPr sz="2200">
              <a:solidFill>
                <a:srgbClr val="6C6C6C"/>
              </a:solidFill>
              <a:latin typeface="Ubuntu"/>
              <a:ea typeface="Ubuntu"/>
              <a:cs typeface="Ubuntu"/>
              <a:sym typeface="Ubuntu"/>
            </a:endParaRPr>
          </a:p>
          <a:p>
            <a:pPr indent="0" lvl="0" marL="0" rtl="0" algn="l">
              <a:lnSpc>
                <a:spcPct val="150000"/>
              </a:lnSpc>
              <a:spcBef>
                <a:spcPts val="1200"/>
              </a:spcBef>
              <a:spcAft>
                <a:spcPts val="0"/>
              </a:spcAft>
              <a:buNone/>
            </a:pPr>
            <a:r>
              <a:t/>
            </a:r>
            <a:endParaRPr sz="2200">
              <a:solidFill>
                <a:srgbClr val="4A5C65"/>
              </a:solidFill>
              <a:latin typeface="Ubuntu"/>
              <a:ea typeface="Ubuntu"/>
              <a:cs typeface="Ubuntu"/>
              <a:sym typeface="Ubuntu"/>
            </a:endParaRPr>
          </a:p>
          <a:p>
            <a:pPr indent="0" lvl="0" marL="0" rtl="0" algn="l">
              <a:lnSpc>
                <a:spcPct val="150000"/>
              </a:lnSpc>
              <a:spcBef>
                <a:spcPts val="1000"/>
              </a:spcBef>
              <a:spcAft>
                <a:spcPts val="0"/>
              </a:spcAft>
              <a:buNone/>
            </a:pPr>
            <a:r>
              <a:t/>
            </a:r>
            <a:endParaRPr sz="2200">
              <a:solidFill>
                <a:srgbClr val="4A5C65"/>
              </a:solidFill>
              <a:latin typeface="Ubuntu"/>
              <a:ea typeface="Ubuntu"/>
              <a:cs typeface="Ubuntu"/>
              <a:sym typeface="Ubuntu"/>
            </a:endParaRPr>
          </a:p>
          <a:p>
            <a:pPr indent="0" lvl="0" marL="0" rtl="0" algn="l">
              <a:lnSpc>
                <a:spcPct val="150000"/>
              </a:lnSpc>
              <a:spcBef>
                <a:spcPts val="1000"/>
              </a:spcBef>
              <a:spcAft>
                <a:spcPts val="1000"/>
              </a:spcAft>
              <a:buNone/>
            </a:pPr>
            <a:r>
              <a:t/>
            </a:r>
            <a:endParaRPr sz="2200">
              <a:solidFill>
                <a:srgbClr val="4A5C65"/>
              </a:solidFill>
              <a:latin typeface="Ubuntu"/>
              <a:ea typeface="Ubuntu"/>
              <a:cs typeface="Ubuntu"/>
              <a:sym typeface="Ubuntu"/>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2" name="Shape 452"/>
        <p:cNvGrpSpPr/>
        <p:nvPr/>
      </p:nvGrpSpPr>
      <p:grpSpPr>
        <a:xfrm>
          <a:off x="0" y="0"/>
          <a:ext cx="0" cy="0"/>
          <a:chOff x="0" y="0"/>
          <a:chExt cx="0" cy="0"/>
        </a:xfrm>
      </p:grpSpPr>
      <p:sp>
        <p:nvSpPr>
          <p:cNvPr id="453" name="Google Shape;453;p33"/>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ÉLABORATION</a:t>
            </a:r>
            <a:endParaRPr b="1">
              <a:latin typeface="Ubuntu"/>
              <a:ea typeface="Ubuntu"/>
              <a:cs typeface="Ubuntu"/>
              <a:sym typeface="Ubuntu"/>
            </a:endParaRPr>
          </a:p>
        </p:txBody>
      </p:sp>
      <p:sp>
        <p:nvSpPr>
          <p:cNvPr id="454" name="Google Shape;454;p33"/>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455" name="Google Shape;455;p33"/>
          <p:cNvPicPr preferRelativeResize="0"/>
          <p:nvPr/>
        </p:nvPicPr>
        <p:blipFill rotWithShape="1">
          <a:blip r:embed="rId3">
            <a:alphaModFix/>
          </a:blip>
          <a:srcRect b="33652" l="34030" r="31813" t="33655"/>
          <a:stretch/>
        </p:blipFill>
        <p:spPr>
          <a:xfrm>
            <a:off x="2746550" y="1031375"/>
            <a:ext cx="3427300" cy="3562424"/>
          </a:xfrm>
          <a:prstGeom prst="rect">
            <a:avLst/>
          </a:prstGeom>
          <a:noFill/>
          <a:ln>
            <a:noFill/>
          </a:ln>
        </p:spPr>
      </p:pic>
      <p:sp>
        <p:nvSpPr>
          <p:cNvPr id="456" name="Google Shape;456;p33"/>
          <p:cNvSpPr txBox="1"/>
          <p:nvPr>
            <p:ph idx="1" type="body"/>
          </p:nvPr>
        </p:nvSpPr>
        <p:spPr>
          <a:xfrm>
            <a:off x="2641725" y="418075"/>
            <a:ext cx="5340300" cy="687000"/>
          </a:xfrm>
          <a:prstGeom prst="rect">
            <a:avLst/>
          </a:prstGeom>
        </p:spPr>
        <p:txBody>
          <a:bodyPr anchorCtr="0" anchor="t" bIns="91425" lIns="91425" spcFirstLastPara="1" rIns="91425" wrap="square" tIns="91425">
            <a:noAutofit/>
          </a:bodyPr>
          <a:lstStyle/>
          <a:p>
            <a:pPr indent="0" lvl="0" marL="0" rtl="0" algn="l">
              <a:lnSpc>
                <a:spcPct val="115000"/>
              </a:lnSpc>
              <a:spcBef>
                <a:spcPts val="2000"/>
              </a:spcBef>
              <a:spcAft>
                <a:spcPts val="0"/>
              </a:spcAft>
              <a:buNone/>
            </a:pPr>
            <a:r>
              <a:rPr b="1" lang="en" sz="1300">
                <a:solidFill>
                  <a:srgbClr val="6C6C6C"/>
                </a:solidFill>
                <a:latin typeface="Ubuntu"/>
                <a:ea typeface="Ubuntu"/>
                <a:cs typeface="Ubuntu"/>
                <a:sym typeface="Ubuntu"/>
              </a:rPr>
              <a:t>DÉROULEMENT EN IMAGE</a:t>
            </a:r>
            <a:endParaRPr b="1" sz="1300" u="sng">
              <a:solidFill>
                <a:srgbClr val="E06666"/>
              </a:solidFill>
              <a:latin typeface="Ubuntu"/>
              <a:ea typeface="Ubuntu"/>
              <a:cs typeface="Ubuntu"/>
              <a:sym typeface="Ubuntu"/>
            </a:endParaRPr>
          </a:p>
          <a:p>
            <a:pPr indent="0" lvl="0" marL="0" rtl="0" algn="l">
              <a:lnSpc>
                <a:spcPct val="115000"/>
              </a:lnSpc>
              <a:spcBef>
                <a:spcPts val="2000"/>
              </a:spcBef>
              <a:spcAft>
                <a:spcPts val="0"/>
              </a:spcAft>
              <a:buNone/>
            </a:pPr>
            <a:r>
              <a:t/>
            </a:r>
            <a:endParaRPr b="1" sz="1300">
              <a:solidFill>
                <a:srgbClr val="6C6C6C"/>
              </a:solidFill>
              <a:latin typeface="Ubuntu"/>
              <a:ea typeface="Ubuntu"/>
              <a:cs typeface="Ubuntu"/>
              <a:sym typeface="Ubuntu"/>
            </a:endParaRPr>
          </a:p>
          <a:p>
            <a:pPr indent="-342900" lvl="0" marL="342900" rtl="0" algn="l">
              <a:lnSpc>
                <a:spcPct val="150000"/>
              </a:lnSpc>
              <a:spcBef>
                <a:spcPts val="2000"/>
              </a:spcBef>
              <a:spcAft>
                <a:spcPts val="1000"/>
              </a:spcAft>
              <a:buNone/>
            </a:pPr>
            <a:r>
              <a:t/>
            </a:r>
            <a:endParaRPr b="1" sz="1300" u="sng">
              <a:solidFill>
                <a:srgbClr val="FC4540"/>
              </a:solidFill>
              <a:latin typeface="Ubuntu"/>
              <a:ea typeface="Ubuntu"/>
              <a:cs typeface="Ubuntu"/>
              <a:sym typeface="Ubuntu"/>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16"/>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PROPOSITION DE CRÉATION</a:t>
            </a:r>
            <a:endParaRPr b="1">
              <a:latin typeface="Ubuntu"/>
              <a:ea typeface="Ubuntu"/>
              <a:cs typeface="Ubuntu"/>
              <a:sym typeface="Ubuntu"/>
            </a:endParaRPr>
          </a:p>
        </p:txBody>
      </p:sp>
      <p:sp>
        <p:nvSpPr>
          <p:cNvPr id="326" name="Google Shape;326;p16"/>
          <p:cNvSpPr txBox="1"/>
          <p:nvPr>
            <p:ph idx="1" type="body"/>
          </p:nvPr>
        </p:nvSpPr>
        <p:spPr>
          <a:xfrm>
            <a:off x="2830925" y="1200150"/>
            <a:ext cx="5340300" cy="31203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sz="750">
              <a:solidFill>
                <a:srgbClr val="6C6C6C"/>
              </a:solidFill>
              <a:highlight>
                <a:srgbClr val="313131"/>
              </a:highlight>
              <a:latin typeface="Arial"/>
              <a:ea typeface="Arial"/>
              <a:cs typeface="Arial"/>
              <a:sym typeface="Arial"/>
            </a:endParaRPr>
          </a:p>
          <a:p>
            <a:pPr indent="0" lvl="0" marL="0" rtl="0" algn="l">
              <a:lnSpc>
                <a:spcPct val="150000"/>
              </a:lnSpc>
              <a:spcBef>
                <a:spcPts val="600"/>
              </a:spcBef>
              <a:spcAft>
                <a:spcPts val="0"/>
              </a:spcAft>
              <a:buNone/>
            </a:pPr>
            <a:r>
              <a:rPr b="1" lang="en" sz="1500">
                <a:solidFill>
                  <a:srgbClr val="4A5C65"/>
                </a:solidFill>
              </a:rPr>
              <a:t>S’inspirant du travail de l’artiste-enseignante Marie-Claude Vezeau, l’élève est invité à réaliser le dessin d’un personnage  de son entourage tout en exploitant les lignes et les motifs. Sur ses vêtements. Par la suite l’élève collera ce personnage sur un rebut trouvé de la collecte ménagère afin de nous conscientiser sur la surconsommation et les rebuts qui en résultent.</a:t>
            </a:r>
            <a:endParaRPr b="1" sz="1500">
              <a:solidFill>
                <a:srgbClr val="4A5C65"/>
              </a:solidFill>
            </a:endParaRPr>
          </a:p>
          <a:p>
            <a:pPr indent="0" lvl="0" marL="0" rtl="0" algn="l">
              <a:lnSpc>
                <a:spcPct val="150000"/>
              </a:lnSpc>
              <a:spcBef>
                <a:spcPts val="1000"/>
              </a:spcBef>
              <a:spcAft>
                <a:spcPts val="0"/>
              </a:spcAft>
              <a:buNone/>
            </a:pPr>
            <a:r>
              <a:t/>
            </a:r>
            <a:endParaRPr b="1" sz="1500">
              <a:solidFill>
                <a:srgbClr val="4A5C65"/>
              </a:solidFill>
            </a:endParaRPr>
          </a:p>
          <a:p>
            <a:pPr indent="0" lvl="0" marL="0" rtl="0" algn="l">
              <a:lnSpc>
                <a:spcPct val="150000"/>
              </a:lnSpc>
              <a:spcBef>
                <a:spcPts val="1000"/>
              </a:spcBef>
              <a:spcAft>
                <a:spcPts val="1000"/>
              </a:spcAft>
              <a:buNone/>
            </a:pPr>
            <a:r>
              <a:t/>
            </a:r>
            <a:endParaRPr b="1" sz="1500">
              <a:solidFill>
                <a:srgbClr val="4A5C65"/>
              </a:solidFill>
            </a:endParaRPr>
          </a:p>
        </p:txBody>
      </p:sp>
      <p:sp>
        <p:nvSpPr>
          <p:cNvPr id="327" name="Google Shape;327;p16"/>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 name="Shape 460"/>
        <p:cNvGrpSpPr/>
        <p:nvPr/>
      </p:nvGrpSpPr>
      <p:grpSpPr>
        <a:xfrm>
          <a:off x="0" y="0"/>
          <a:ext cx="0" cy="0"/>
          <a:chOff x="0" y="0"/>
          <a:chExt cx="0" cy="0"/>
        </a:xfrm>
      </p:grpSpPr>
      <p:sp>
        <p:nvSpPr>
          <p:cNvPr id="461" name="Google Shape;461;p34"/>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ÉLABORATION</a:t>
            </a:r>
            <a:endParaRPr b="1">
              <a:latin typeface="Ubuntu"/>
              <a:ea typeface="Ubuntu"/>
              <a:cs typeface="Ubuntu"/>
              <a:sym typeface="Ubuntu"/>
            </a:endParaRPr>
          </a:p>
        </p:txBody>
      </p:sp>
      <p:sp>
        <p:nvSpPr>
          <p:cNvPr id="462" name="Google Shape;462;p34"/>
          <p:cNvSpPr txBox="1"/>
          <p:nvPr>
            <p:ph idx="1" type="body"/>
          </p:nvPr>
        </p:nvSpPr>
        <p:spPr>
          <a:xfrm>
            <a:off x="2641725" y="418075"/>
            <a:ext cx="5340300" cy="3120300"/>
          </a:xfrm>
          <a:prstGeom prst="rect">
            <a:avLst/>
          </a:prstGeom>
        </p:spPr>
        <p:txBody>
          <a:bodyPr anchorCtr="0" anchor="t" bIns="91425" lIns="91425" spcFirstLastPara="1" rIns="91425" wrap="square" tIns="91425">
            <a:noAutofit/>
          </a:bodyPr>
          <a:lstStyle/>
          <a:p>
            <a:pPr indent="0" lvl="0" marL="0" rtl="0" algn="l">
              <a:lnSpc>
                <a:spcPct val="115000"/>
              </a:lnSpc>
              <a:spcBef>
                <a:spcPts val="2000"/>
              </a:spcBef>
              <a:spcAft>
                <a:spcPts val="0"/>
              </a:spcAft>
              <a:buNone/>
            </a:pPr>
            <a:r>
              <a:rPr b="1" lang="en" sz="1300">
                <a:solidFill>
                  <a:srgbClr val="6C6C6C"/>
                </a:solidFill>
                <a:latin typeface="Ubuntu"/>
                <a:ea typeface="Ubuntu"/>
                <a:cs typeface="Ubuntu"/>
                <a:sym typeface="Ubuntu"/>
              </a:rPr>
              <a:t>CROQUIS</a:t>
            </a:r>
            <a:endParaRPr b="1" sz="1300" u="sng">
              <a:solidFill>
                <a:srgbClr val="E06666"/>
              </a:solidFill>
              <a:latin typeface="Ubuntu"/>
              <a:ea typeface="Ubuntu"/>
              <a:cs typeface="Ubuntu"/>
              <a:sym typeface="Ubuntu"/>
            </a:endParaRPr>
          </a:p>
          <a:p>
            <a:pPr indent="0" lvl="0" marL="0" rtl="0" algn="l">
              <a:lnSpc>
                <a:spcPct val="115000"/>
              </a:lnSpc>
              <a:spcBef>
                <a:spcPts val="2000"/>
              </a:spcBef>
              <a:spcAft>
                <a:spcPts val="0"/>
              </a:spcAft>
              <a:buNone/>
            </a:pPr>
            <a:r>
              <a:t/>
            </a:r>
            <a:endParaRPr b="1" sz="1300">
              <a:solidFill>
                <a:srgbClr val="6C6C6C"/>
              </a:solidFill>
              <a:latin typeface="Ubuntu"/>
              <a:ea typeface="Ubuntu"/>
              <a:cs typeface="Ubuntu"/>
              <a:sym typeface="Ubuntu"/>
            </a:endParaRPr>
          </a:p>
          <a:p>
            <a:pPr indent="-342900" lvl="0" marL="342900" rtl="0" algn="l">
              <a:lnSpc>
                <a:spcPct val="150000"/>
              </a:lnSpc>
              <a:spcBef>
                <a:spcPts val="2000"/>
              </a:spcBef>
              <a:spcAft>
                <a:spcPts val="1000"/>
              </a:spcAft>
              <a:buNone/>
            </a:pPr>
            <a:r>
              <a:t/>
            </a:r>
            <a:endParaRPr b="1" sz="1300" u="sng">
              <a:solidFill>
                <a:srgbClr val="FC4540"/>
              </a:solidFill>
              <a:latin typeface="Ubuntu"/>
              <a:ea typeface="Ubuntu"/>
              <a:cs typeface="Ubuntu"/>
              <a:sym typeface="Ubuntu"/>
            </a:endParaRPr>
          </a:p>
        </p:txBody>
      </p:sp>
      <p:sp>
        <p:nvSpPr>
          <p:cNvPr id="463" name="Google Shape;463;p34"/>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64" name="Google Shape;464;p34"/>
          <p:cNvSpPr txBox="1"/>
          <p:nvPr>
            <p:ph idx="1" type="body"/>
          </p:nvPr>
        </p:nvSpPr>
        <p:spPr>
          <a:xfrm>
            <a:off x="2675100" y="1050400"/>
            <a:ext cx="5559000" cy="2739300"/>
          </a:xfrm>
          <a:prstGeom prst="rect">
            <a:avLst/>
          </a:prstGeom>
        </p:spPr>
        <p:txBody>
          <a:bodyPr anchorCtr="0" anchor="t" bIns="91425" lIns="91425" spcFirstLastPara="1" rIns="91425" wrap="square" tIns="91425">
            <a:noAutofit/>
          </a:bodyPr>
          <a:lstStyle/>
          <a:p>
            <a:pPr indent="-349250" lvl="0" marL="457200" rtl="0" algn="l">
              <a:lnSpc>
                <a:spcPct val="115000"/>
              </a:lnSpc>
              <a:spcBef>
                <a:spcPts val="1200"/>
              </a:spcBef>
              <a:spcAft>
                <a:spcPts val="0"/>
              </a:spcAft>
              <a:buClr>
                <a:srgbClr val="6C6C6C"/>
              </a:buClr>
              <a:buSzPts val="1900"/>
              <a:buFont typeface="Ubuntu"/>
              <a:buAutoNum type="arabicPeriod"/>
            </a:pPr>
            <a:r>
              <a:rPr lang="en" sz="1900">
                <a:solidFill>
                  <a:srgbClr val="6C6C6C"/>
                </a:solidFill>
                <a:latin typeface="Ubuntu"/>
                <a:ea typeface="Ubuntu"/>
                <a:cs typeface="Ubuntu"/>
                <a:sym typeface="Ubuntu"/>
              </a:rPr>
              <a:t>Lorsque le personnage est presque terminé, tremper le cure-oreille dans l,eau le presser afin d’enlever le surplus d’eau.</a:t>
            </a:r>
            <a:endParaRPr sz="1900">
              <a:solidFill>
                <a:srgbClr val="6C6C6C"/>
              </a:solidFill>
              <a:latin typeface="Ubuntu"/>
              <a:ea typeface="Ubuntu"/>
              <a:cs typeface="Ubuntu"/>
              <a:sym typeface="Ubuntu"/>
            </a:endParaRPr>
          </a:p>
          <a:p>
            <a:pPr indent="-349250" lvl="0" marL="457200" rtl="0" algn="l">
              <a:lnSpc>
                <a:spcPct val="115000"/>
              </a:lnSpc>
              <a:spcBef>
                <a:spcPts val="0"/>
              </a:spcBef>
              <a:spcAft>
                <a:spcPts val="0"/>
              </a:spcAft>
              <a:buClr>
                <a:srgbClr val="6C6C6C"/>
              </a:buClr>
              <a:buSzPts val="1900"/>
              <a:buFont typeface="Ubuntu"/>
              <a:buAutoNum type="arabicPeriod"/>
            </a:pPr>
            <a:r>
              <a:rPr lang="en" sz="1900">
                <a:solidFill>
                  <a:srgbClr val="6C6C6C"/>
                </a:solidFill>
                <a:latin typeface="Ubuntu"/>
                <a:ea typeface="Ubuntu"/>
                <a:cs typeface="Ubuntu"/>
                <a:sym typeface="Ubuntu"/>
              </a:rPr>
              <a:t>Frotter délicatement les joues en tournant sur les joues afin de donner un petit effet d’aquarelle.</a:t>
            </a:r>
            <a:endParaRPr sz="1900">
              <a:solidFill>
                <a:srgbClr val="6C6C6C"/>
              </a:solidFill>
              <a:latin typeface="Ubuntu"/>
              <a:ea typeface="Ubuntu"/>
              <a:cs typeface="Ubuntu"/>
              <a:sym typeface="Ubuntu"/>
            </a:endParaRPr>
          </a:p>
          <a:p>
            <a:pPr indent="-349250" lvl="0" marL="457200" rtl="0" algn="l">
              <a:lnSpc>
                <a:spcPct val="115000"/>
              </a:lnSpc>
              <a:spcBef>
                <a:spcPts val="0"/>
              </a:spcBef>
              <a:spcAft>
                <a:spcPts val="0"/>
              </a:spcAft>
              <a:buClr>
                <a:srgbClr val="6C6C6C"/>
              </a:buClr>
              <a:buSzPts val="1900"/>
              <a:buFont typeface="Ubuntu"/>
              <a:buAutoNum type="arabicPeriod"/>
            </a:pPr>
            <a:r>
              <a:rPr lang="en" sz="1900">
                <a:solidFill>
                  <a:srgbClr val="6C6C6C"/>
                </a:solidFill>
                <a:latin typeface="Ubuntu"/>
                <a:ea typeface="Ubuntu"/>
                <a:cs typeface="Ubuntu"/>
                <a:sym typeface="Ubuntu"/>
              </a:rPr>
              <a:t>Lorsque le visage est sec, ajouter les yeux. </a:t>
            </a:r>
            <a:endParaRPr sz="1900">
              <a:solidFill>
                <a:srgbClr val="6C6C6C"/>
              </a:solidFill>
              <a:latin typeface="Ubuntu"/>
              <a:ea typeface="Ubuntu"/>
              <a:cs typeface="Ubuntu"/>
              <a:sym typeface="Ubuntu"/>
            </a:endParaRPr>
          </a:p>
          <a:p>
            <a:pPr indent="-349250" lvl="0" marL="457200" rtl="0" algn="l">
              <a:lnSpc>
                <a:spcPct val="115000"/>
              </a:lnSpc>
              <a:spcBef>
                <a:spcPts val="0"/>
              </a:spcBef>
              <a:spcAft>
                <a:spcPts val="0"/>
              </a:spcAft>
              <a:buClr>
                <a:srgbClr val="6C6C6C"/>
              </a:buClr>
              <a:buSzPts val="1900"/>
              <a:buFont typeface="Ubuntu"/>
              <a:buAutoNum type="arabicPeriod"/>
            </a:pPr>
            <a:r>
              <a:rPr lang="en" sz="1900">
                <a:solidFill>
                  <a:srgbClr val="6C6C6C"/>
                </a:solidFill>
                <a:latin typeface="Ubuntu"/>
                <a:ea typeface="Ubuntu"/>
                <a:cs typeface="Ubuntu"/>
                <a:sym typeface="Ubuntu"/>
              </a:rPr>
              <a:t>Effacer les lignes de caron à la mine.</a:t>
            </a:r>
            <a:endParaRPr sz="1900">
              <a:solidFill>
                <a:srgbClr val="6C6C6C"/>
              </a:solidFill>
              <a:latin typeface="Ubuntu"/>
              <a:ea typeface="Ubuntu"/>
              <a:cs typeface="Ubuntu"/>
              <a:sym typeface="Ubuntu"/>
            </a:endParaRPr>
          </a:p>
          <a:p>
            <a:pPr indent="-349250" lvl="0" marL="457200" rtl="0" algn="l">
              <a:lnSpc>
                <a:spcPct val="115000"/>
              </a:lnSpc>
              <a:spcBef>
                <a:spcPts val="0"/>
              </a:spcBef>
              <a:spcAft>
                <a:spcPts val="0"/>
              </a:spcAft>
              <a:buClr>
                <a:srgbClr val="6C6C6C"/>
              </a:buClr>
              <a:buSzPts val="1900"/>
              <a:buFont typeface="Ubuntu"/>
              <a:buAutoNum type="arabicPeriod"/>
            </a:pPr>
            <a:r>
              <a:rPr lang="en" sz="1900">
                <a:solidFill>
                  <a:srgbClr val="6C6C6C"/>
                </a:solidFill>
                <a:latin typeface="Ubuntu"/>
                <a:ea typeface="Ubuntu"/>
                <a:cs typeface="Ubuntu"/>
                <a:sym typeface="Ubuntu"/>
              </a:rPr>
              <a:t>Photographier le personnage et déposer la photo dans le carnet de traces en ligne.</a:t>
            </a:r>
            <a:endParaRPr sz="1900">
              <a:solidFill>
                <a:srgbClr val="6C6C6C"/>
              </a:solidFill>
              <a:latin typeface="Ubuntu"/>
              <a:ea typeface="Ubuntu"/>
              <a:cs typeface="Ubuntu"/>
              <a:sym typeface="Ubuntu"/>
            </a:endParaRPr>
          </a:p>
          <a:p>
            <a:pPr indent="0" lvl="0" marL="457200" rtl="0" algn="l">
              <a:lnSpc>
                <a:spcPct val="115000"/>
              </a:lnSpc>
              <a:spcBef>
                <a:spcPts val="1200"/>
              </a:spcBef>
              <a:spcAft>
                <a:spcPts val="0"/>
              </a:spcAft>
              <a:buNone/>
            </a:pPr>
            <a:r>
              <a:t/>
            </a:r>
            <a:endParaRPr sz="2000">
              <a:solidFill>
                <a:srgbClr val="6C6C6C"/>
              </a:solidFill>
              <a:latin typeface="Ubuntu"/>
              <a:ea typeface="Ubuntu"/>
              <a:cs typeface="Ubuntu"/>
              <a:sym typeface="Ubuntu"/>
            </a:endParaRPr>
          </a:p>
          <a:p>
            <a:pPr indent="0" lvl="0" marL="0" rtl="0" algn="l">
              <a:lnSpc>
                <a:spcPct val="150000"/>
              </a:lnSpc>
              <a:spcBef>
                <a:spcPts val="1200"/>
              </a:spcBef>
              <a:spcAft>
                <a:spcPts val="0"/>
              </a:spcAft>
              <a:buNone/>
            </a:pPr>
            <a:r>
              <a:t/>
            </a:r>
            <a:endParaRPr sz="2200">
              <a:latin typeface="Ubuntu"/>
              <a:ea typeface="Ubuntu"/>
              <a:cs typeface="Ubuntu"/>
              <a:sym typeface="Ubuntu"/>
            </a:endParaRPr>
          </a:p>
          <a:p>
            <a:pPr indent="0" lvl="0" marL="0" rtl="0" algn="l">
              <a:lnSpc>
                <a:spcPct val="150000"/>
              </a:lnSpc>
              <a:spcBef>
                <a:spcPts val="1000"/>
              </a:spcBef>
              <a:spcAft>
                <a:spcPts val="0"/>
              </a:spcAft>
              <a:buNone/>
            </a:pPr>
            <a:r>
              <a:t/>
            </a:r>
            <a:endParaRPr sz="2200">
              <a:latin typeface="Ubuntu"/>
              <a:ea typeface="Ubuntu"/>
              <a:cs typeface="Ubuntu"/>
              <a:sym typeface="Ubuntu"/>
            </a:endParaRPr>
          </a:p>
          <a:p>
            <a:pPr indent="0" lvl="0" marL="0" rtl="0" algn="l">
              <a:lnSpc>
                <a:spcPct val="150000"/>
              </a:lnSpc>
              <a:spcBef>
                <a:spcPts val="1000"/>
              </a:spcBef>
              <a:spcAft>
                <a:spcPts val="0"/>
              </a:spcAft>
              <a:buNone/>
            </a:pPr>
            <a:r>
              <a:t/>
            </a:r>
            <a:endParaRPr sz="2200">
              <a:latin typeface="Ubuntu"/>
              <a:ea typeface="Ubuntu"/>
              <a:cs typeface="Ubuntu"/>
              <a:sym typeface="Ubuntu"/>
            </a:endParaRPr>
          </a:p>
          <a:p>
            <a:pPr indent="0" lvl="0" marL="457200" rtl="0" algn="l">
              <a:lnSpc>
                <a:spcPct val="115000"/>
              </a:lnSpc>
              <a:spcBef>
                <a:spcPts val="1200"/>
              </a:spcBef>
              <a:spcAft>
                <a:spcPts val="0"/>
              </a:spcAft>
              <a:buNone/>
            </a:pPr>
            <a:r>
              <a:t/>
            </a:r>
            <a:endParaRPr sz="2200">
              <a:solidFill>
                <a:srgbClr val="6C6C6C"/>
              </a:solidFill>
              <a:latin typeface="Ubuntu"/>
              <a:ea typeface="Ubuntu"/>
              <a:cs typeface="Ubuntu"/>
              <a:sym typeface="Ubuntu"/>
            </a:endParaRPr>
          </a:p>
          <a:p>
            <a:pPr indent="0" lvl="0" marL="0" rtl="0" algn="l">
              <a:lnSpc>
                <a:spcPct val="150000"/>
              </a:lnSpc>
              <a:spcBef>
                <a:spcPts val="1200"/>
              </a:spcBef>
              <a:spcAft>
                <a:spcPts val="0"/>
              </a:spcAft>
              <a:buNone/>
            </a:pPr>
            <a:r>
              <a:t/>
            </a:r>
            <a:endParaRPr sz="2200">
              <a:solidFill>
                <a:srgbClr val="4A5C65"/>
              </a:solidFill>
              <a:latin typeface="Ubuntu"/>
              <a:ea typeface="Ubuntu"/>
              <a:cs typeface="Ubuntu"/>
              <a:sym typeface="Ubuntu"/>
            </a:endParaRPr>
          </a:p>
          <a:p>
            <a:pPr indent="0" lvl="0" marL="0" rtl="0" algn="l">
              <a:lnSpc>
                <a:spcPct val="150000"/>
              </a:lnSpc>
              <a:spcBef>
                <a:spcPts val="1000"/>
              </a:spcBef>
              <a:spcAft>
                <a:spcPts val="0"/>
              </a:spcAft>
              <a:buNone/>
            </a:pPr>
            <a:r>
              <a:t/>
            </a:r>
            <a:endParaRPr sz="2200">
              <a:solidFill>
                <a:srgbClr val="4A5C65"/>
              </a:solidFill>
              <a:latin typeface="Ubuntu"/>
              <a:ea typeface="Ubuntu"/>
              <a:cs typeface="Ubuntu"/>
              <a:sym typeface="Ubuntu"/>
            </a:endParaRPr>
          </a:p>
          <a:p>
            <a:pPr indent="0" lvl="0" marL="0" rtl="0" algn="l">
              <a:lnSpc>
                <a:spcPct val="150000"/>
              </a:lnSpc>
              <a:spcBef>
                <a:spcPts val="1000"/>
              </a:spcBef>
              <a:spcAft>
                <a:spcPts val="1000"/>
              </a:spcAft>
              <a:buNone/>
            </a:pPr>
            <a:r>
              <a:t/>
            </a:r>
            <a:endParaRPr sz="2200">
              <a:solidFill>
                <a:srgbClr val="4A5C65"/>
              </a:solidFill>
              <a:latin typeface="Ubuntu"/>
              <a:ea typeface="Ubuntu"/>
              <a:cs typeface="Ubuntu"/>
              <a:sym typeface="Ubuntu"/>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35"/>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ÉLABORATION</a:t>
            </a:r>
            <a:endParaRPr b="1">
              <a:latin typeface="Ubuntu"/>
              <a:ea typeface="Ubuntu"/>
              <a:cs typeface="Ubuntu"/>
              <a:sym typeface="Ubuntu"/>
            </a:endParaRPr>
          </a:p>
        </p:txBody>
      </p:sp>
      <p:sp>
        <p:nvSpPr>
          <p:cNvPr id="470" name="Google Shape;470;p35"/>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471" name="Google Shape;471;p35"/>
          <p:cNvPicPr preferRelativeResize="0"/>
          <p:nvPr/>
        </p:nvPicPr>
        <p:blipFill rotWithShape="1">
          <a:blip r:embed="rId3">
            <a:alphaModFix/>
          </a:blip>
          <a:srcRect b="0" l="0" r="65930" t="66915"/>
          <a:stretch/>
        </p:blipFill>
        <p:spPr>
          <a:xfrm>
            <a:off x="2753250" y="1051475"/>
            <a:ext cx="3387575" cy="3572725"/>
          </a:xfrm>
          <a:prstGeom prst="rect">
            <a:avLst/>
          </a:prstGeom>
          <a:noFill/>
          <a:ln>
            <a:noFill/>
          </a:ln>
        </p:spPr>
      </p:pic>
      <p:sp>
        <p:nvSpPr>
          <p:cNvPr id="472" name="Google Shape;472;p35"/>
          <p:cNvSpPr txBox="1"/>
          <p:nvPr>
            <p:ph idx="1" type="body"/>
          </p:nvPr>
        </p:nvSpPr>
        <p:spPr>
          <a:xfrm>
            <a:off x="2641725" y="418075"/>
            <a:ext cx="5340300" cy="780600"/>
          </a:xfrm>
          <a:prstGeom prst="rect">
            <a:avLst/>
          </a:prstGeom>
        </p:spPr>
        <p:txBody>
          <a:bodyPr anchorCtr="0" anchor="t" bIns="91425" lIns="91425" spcFirstLastPara="1" rIns="91425" wrap="square" tIns="91425">
            <a:noAutofit/>
          </a:bodyPr>
          <a:lstStyle/>
          <a:p>
            <a:pPr indent="0" lvl="0" marL="0" rtl="0" algn="l">
              <a:lnSpc>
                <a:spcPct val="115000"/>
              </a:lnSpc>
              <a:spcBef>
                <a:spcPts val="2000"/>
              </a:spcBef>
              <a:spcAft>
                <a:spcPts val="0"/>
              </a:spcAft>
              <a:buNone/>
            </a:pPr>
            <a:r>
              <a:rPr b="1" lang="en" sz="1300">
                <a:solidFill>
                  <a:srgbClr val="6C6C6C"/>
                </a:solidFill>
                <a:latin typeface="Ubuntu"/>
                <a:ea typeface="Ubuntu"/>
                <a:cs typeface="Ubuntu"/>
                <a:sym typeface="Ubuntu"/>
              </a:rPr>
              <a:t>DÉROULEMENT EN IMAGE</a:t>
            </a:r>
            <a:endParaRPr b="1" sz="1300" u="sng">
              <a:solidFill>
                <a:srgbClr val="E06666"/>
              </a:solidFill>
              <a:latin typeface="Ubuntu"/>
              <a:ea typeface="Ubuntu"/>
              <a:cs typeface="Ubuntu"/>
              <a:sym typeface="Ubuntu"/>
            </a:endParaRPr>
          </a:p>
          <a:p>
            <a:pPr indent="0" lvl="0" marL="0" rtl="0" algn="l">
              <a:lnSpc>
                <a:spcPct val="115000"/>
              </a:lnSpc>
              <a:spcBef>
                <a:spcPts val="2000"/>
              </a:spcBef>
              <a:spcAft>
                <a:spcPts val="0"/>
              </a:spcAft>
              <a:buNone/>
            </a:pPr>
            <a:r>
              <a:t/>
            </a:r>
            <a:endParaRPr b="1" sz="1300">
              <a:solidFill>
                <a:srgbClr val="6C6C6C"/>
              </a:solidFill>
              <a:latin typeface="Ubuntu"/>
              <a:ea typeface="Ubuntu"/>
              <a:cs typeface="Ubuntu"/>
              <a:sym typeface="Ubuntu"/>
            </a:endParaRPr>
          </a:p>
          <a:p>
            <a:pPr indent="-342900" lvl="0" marL="342900" rtl="0" algn="l">
              <a:lnSpc>
                <a:spcPct val="150000"/>
              </a:lnSpc>
              <a:spcBef>
                <a:spcPts val="2000"/>
              </a:spcBef>
              <a:spcAft>
                <a:spcPts val="1000"/>
              </a:spcAft>
              <a:buNone/>
            </a:pPr>
            <a:r>
              <a:t/>
            </a:r>
            <a:endParaRPr b="1" sz="1300" u="sng">
              <a:solidFill>
                <a:srgbClr val="FC4540"/>
              </a:solidFill>
              <a:latin typeface="Ubuntu"/>
              <a:ea typeface="Ubuntu"/>
              <a:cs typeface="Ubuntu"/>
              <a:sym typeface="Ubuntu"/>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p36"/>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ÉLABORATION</a:t>
            </a:r>
            <a:endParaRPr b="1">
              <a:latin typeface="Ubuntu"/>
              <a:ea typeface="Ubuntu"/>
              <a:cs typeface="Ubuntu"/>
              <a:sym typeface="Ubuntu"/>
            </a:endParaRPr>
          </a:p>
        </p:txBody>
      </p:sp>
      <p:sp>
        <p:nvSpPr>
          <p:cNvPr id="478" name="Google Shape;478;p36"/>
          <p:cNvSpPr txBox="1"/>
          <p:nvPr>
            <p:ph idx="1" type="body"/>
          </p:nvPr>
        </p:nvSpPr>
        <p:spPr>
          <a:xfrm>
            <a:off x="2641725" y="418075"/>
            <a:ext cx="5340300" cy="3120300"/>
          </a:xfrm>
          <a:prstGeom prst="rect">
            <a:avLst/>
          </a:prstGeom>
        </p:spPr>
        <p:txBody>
          <a:bodyPr anchorCtr="0" anchor="t" bIns="91425" lIns="91425" spcFirstLastPara="1" rIns="91425" wrap="square" tIns="91425">
            <a:noAutofit/>
          </a:bodyPr>
          <a:lstStyle/>
          <a:p>
            <a:pPr indent="0" lvl="0" marL="0" rtl="0" algn="l">
              <a:lnSpc>
                <a:spcPct val="115000"/>
              </a:lnSpc>
              <a:spcBef>
                <a:spcPts val="2000"/>
              </a:spcBef>
              <a:spcAft>
                <a:spcPts val="0"/>
              </a:spcAft>
              <a:buNone/>
            </a:pPr>
            <a:r>
              <a:rPr b="1" lang="en" sz="1300">
                <a:solidFill>
                  <a:srgbClr val="6C6C6C"/>
                </a:solidFill>
                <a:latin typeface="Ubuntu"/>
                <a:ea typeface="Ubuntu"/>
                <a:cs typeface="Ubuntu"/>
                <a:sym typeface="Ubuntu"/>
              </a:rPr>
              <a:t>CROQUIS</a:t>
            </a:r>
            <a:endParaRPr b="1" sz="1300" u="sng">
              <a:solidFill>
                <a:srgbClr val="E06666"/>
              </a:solidFill>
              <a:latin typeface="Ubuntu"/>
              <a:ea typeface="Ubuntu"/>
              <a:cs typeface="Ubuntu"/>
              <a:sym typeface="Ubuntu"/>
            </a:endParaRPr>
          </a:p>
          <a:p>
            <a:pPr indent="0" lvl="0" marL="0" rtl="0" algn="l">
              <a:lnSpc>
                <a:spcPct val="115000"/>
              </a:lnSpc>
              <a:spcBef>
                <a:spcPts val="2000"/>
              </a:spcBef>
              <a:spcAft>
                <a:spcPts val="0"/>
              </a:spcAft>
              <a:buNone/>
            </a:pPr>
            <a:r>
              <a:t/>
            </a:r>
            <a:endParaRPr b="1" sz="1300">
              <a:solidFill>
                <a:srgbClr val="6C6C6C"/>
              </a:solidFill>
              <a:latin typeface="Ubuntu"/>
              <a:ea typeface="Ubuntu"/>
              <a:cs typeface="Ubuntu"/>
              <a:sym typeface="Ubuntu"/>
            </a:endParaRPr>
          </a:p>
          <a:p>
            <a:pPr indent="-342900" lvl="0" marL="342900" rtl="0" algn="l">
              <a:lnSpc>
                <a:spcPct val="150000"/>
              </a:lnSpc>
              <a:spcBef>
                <a:spcPts val="2000"/>
              </a:spcBef>
              <a:spcAft>
                <a:spcPts val="1000"/>
              </a:spcAft>
              <a:buNone/>
            </a:pPr>
            <a:r>
              <a:t/>
            </a:r>
            <a:endParaRPr b="1" sz="1300" u="sng">
              <a:solidFill>
                <a:srgbClr val="FC4540"/>
              </a:solidFill>
              <a:latin typeface="Ubuntu"/>
              <a:ea typeface="Ubuntu"/>
              <a:cs typeface="Ubuntu"/>
              <a:sym typeface="Ubuntu"/>
            </a:endParaRPr>
          </a:p>
        </p:txBody>
      </p:sp>
      <p:sp>
        <p:nvSpPr>
          <p:cNvPr id="479" name="Google Shape;479;p36"/>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80" name="Google Shape;480;p36"/>
          <p:cNvSpPr txBox="1"/>
          <p:nvPr>
            <p:ph idx="1" type="body"/>
          </p:nvPr>
        </p:nvSpPr>
        <p:spPr>
          <a:xfrm>
            <a:off x="2675100" y="1050400"/>
            <a:ext cx="5559000" cy="2739300"/>
          </a:xfrm>
          <a:prstGeom prst="rect">
            <a:avLst/>
          </a:prstGeom>
        </p:spPr>
        <p:txBody>
          <a:bodyPr anchorCtr="0" anchor="t" bIns="91425" lIns="91425" spcFirstLastPara="1" rIns="91425" wrap="square" tIns="91425">
            <a:noAutofit/>
          </a:bodyPr>
          <a:lstStyle/>
          <a:p>
            <a:pPr indent="-349250" lvl="0" marL="457200" rtl="0" algn="l">
              <a:lnSpc>
                <a:spcPct val="115000"/>
              </a:lnSpc>
              <a:spcBef>
                <a:spcPts val="1200"/>
              </a:spcBef>
              <a:spcAft>
                <a:spcPts val="0"/>
              </a:spcAft>
              <a:buClr>
                <a:srgbClr val="6C6C6C"/>
              </a:buClr>
              <a:buSzPts val="1900"/>
              <a:buFont typeface="Ubuntu"/>
              <a:buAutoNum type="arabicPeriod"/>
            </a:pPr>
            <a:r>
              <a:rPr lang="en" sz="1900">
                <a:solidFill>
                  <a:srgbClr val="6C6C6C"/>
                </a:solidFill>
                <a:latin typeface="Ubuntu"/>
                <a:ea typeface="Ubuntu"/>
                <a:cs typeface="Ubuntu"/>
                <a:sym typeface="Ubuntu"/>
              </a:rPr>
              <a:t>Découper le personnage et à l’aide de la colle en bâton le coller sur le rebut.</a:t>
            </a:r>
            <a:endParaRPr sz="1900">
              <a:solidFill>
                <a:srgbClr val="6C6C6C"/>
              </a:solidFill>
              <a:latin typeface="Ubuntu"/>
              <a:ea typeface="Ubuntu"/>
              <a:cs typeface="Ubuntu"/>
              <a:sym typeface="Ubuntu"/>
            </a:endParaRPr>
          </a:p>
          <a:p>
            <a:pPr indent="-349250" lvl="0" marL="457200" rtl="0" algn="l">
              <a:lnSpc>
                <a:spcPct val="115000"/>
              </a:lnSpc>
              <a:spcBef>
                <a:spcPts val="0"/>
              </a:spcBef>
              <a:spcAft>
                <a:spcPts val="0"/>
              </a:spcAft>
              <a:buClr>
                <a:srgbClr val="6C6C6C"/>
              </a:buClr>
              <a:buSzPts val="1900"/>
              <a:buFont typeface="Ubuntu"/>
              <a:buAutoNum type="arabicPeriod"/>
            </a:pPr>
            <a:r>
              <a:rPr lang="en" sz="1900">
                <a:solidFill>
                  <a:srgbClr val="6C6C6C"/>
                </a:solidFill>
                <a:latin typeface="Ubuntu"/>
                <a:ea typeface="Ubuntu"/>
                <a:cs typeface="Ubuntu"/>
                <a:sym typeface="Ubuntu"/>
              </a:rPr>
              <a:t>Imaginer un nom pour le personnage en lien avec le rebut . Exemple : Miss Vaisselle.</a:t>
            </a:r>
            <a:endParaRPr sz="1900">
              <a:solidFill>
                <a:srgbClr val="6C6C6C"/>
              </a:solidFill>
              <a:latin typeface="Ubuntu"/>
              <a:ea typeface="Ubuntu"/>
              <a:cs typeface="Ubuntu"/>
              <a:sym typeface="Ubuntu"/>
            </a:endParaRPr>
          </a:p>
          <a:p>
            <a:pPr indent="-349250" lvl="0" marL="457200" rtl="0" algn="l">
              <a:lnSpc>
                <a:spcPct val="115000"/>
              </a:lnSpc>
              <a:spcBef>
                <a:spcPts val="0"/>
              </a:spcBef>
              <a:spcAft>
                <a:spcPts val="0"/>
              </a:spcAft>
              <a:buClr>
                <a:srgbClr val="6C6C6C"/>
              </a:buClr>
              <a:buSzPts val="1900"/>
              <a:buFont typeface="Ubuntu"/>
              <a:buAutoNum type="arabicPeriod"/>
            </a:pPr>
            <a:r>
              <a:rPr lang="en" sz="1900">
                <a:solidFill>
                  <a:srgbClr val="6C6C6C"/>
                </a:solidFill>
                <a:latin typeface="Ubuntu"/>
                <a:ea typeface="Ubuntu"/>
                <a:cs typeface="Ubuntu"/>
                <a:sym typeface="Ubuntu"/>
              </a:rPr>
              <a:t>Écrire le nom sur un bout de papier et le coller derrière le rebut.</a:t>
            </a:r>
            <a:endParaRPr sz="1900">
              <a:solidFill>
                <a:srgbClr val="6C6C6C"/>
              </a:solidFill>
              <a:latin typeface="Ubuntu"/>
              <a:ea typeface="Ubuntu"/>
              <a:cs typeface="Ubuntu"/>
              <a:sym typeface="Ubuntu"/>
            </a:endParaRPr>
          </a:p>
          <a:p>
            <a:pPr indent="-349250" lvl="0" marL="457200" rtl="0" algn="l">
              <a:lnSpc>
                <a:spcPct val="115000"/>
              </a:lnSpc>
              <a:spcBef>
                <a:spcPts val="0"/>
              </a:spcBef>
              <a:spcAft>
                <a:spcPts val="0"/>
              </a:spcAft>
              <a:buClr>
                <a:srgbClr val="6C6C6C"/>
              </a:buClr>
              <a:buSzPts val="1900"/>
              <a:buFont typeface="Ubuntu"/>
              <a:buAutoNum type="arabicPeriod"/>
            </a:pPr>
            <a:r>
              <a:rPr lang="en" sz="1900">
                <a:solidFill>
                  <a:srgbClr val="6C6C6C"/>
                </a:solidFill>
                <a:latin typeface="Ubuntu"/>
                <a:ea typeface="Ubuntu"/>
                <a:cs typeface="Ubuntu"/>
                <a:sym typeface="Ubuntu"/>
              </a:rPr>
              <a:t>Photographier le personnage final et déposer la photo dans le carnet de traces en ligne.</a:t>
            </a:r>
            <a:endParaRPr sz="1900">
              <a:solidFill>
                <a:srgbClr val="6C6C6C"/>
              </a:solidFill>
              <a:latin typeface="Ubuntu"/>
              <a:ea typeface="Ubuntu"/>
              <a:cs typeface="Ubuntu"/>
              <a:sym typeface="Ubuntu"/>
            </a:endParaRPr>
          </a:p>
          <a:p>
            <a:pPr indent="0" lvl="0" marL="457200" rtl="0" algn="l">
              <a:lnSpc>
                <a:spcPct val="115000"/>
              </a:lnSpc>
              <a:spcBef>
                <a:spcPts val="1200"/>
              </a:spcBef>
              <a:spcAft>
                <a:spcPts val="0"/>
              </a:spcAft>
              <a:buNone/>
            </a:pPr>
            <a:r>
              <a:t/>
            </a:r>
            <a:endParaRPr sz="2000">
              <a:solidFill>
                <a:srgbClr val="6C6C6C"/>
              </a:solidFill>
              <a:latin typeface="Ubuntu"/>
              <a:ea typeface="Ubuntu"/>
              <a:cs typeface="Ubuntu"/>
              <a:sym typeface="Ubuntu"/>
            </a:endParaRPr>
          </a:p>
          <a:p>
            <a:pPr indent="0" lvl="0" marL="0" rtl="0" algn="l">
              <a:lnSpc>
                <a:spcPct val="150000"/>
              </a:lnSpc>
              <a:spcBef>
                <a:spcPts val="1200"/>
              </a:spcBef>
              <a:spcAft>
                <a:spcPts val="0"/>
              </a:spcAft>
              <a:buNone/>
            </a:pPr>
            <a:r>
              <a:t/>
            </a:r>
            <a:endParaRPr sz="2200">
              <a:latin typeface="Ubuntu"/>
              <a:ea typeface="Ubuntu"/>
              <a:cs typeface="Ubuntu"/>
              <a:sym typeface="Ubuntu"/>
            </a:endParaRPr>
          </a:p>
          <a:p>
            <a:pPr indent="0" lvl="0" marL="0" rtl="0" algn="l">
              <a:lnSpc>
                <a:spcPct val="150000"/>
              </a:lnSpc>
              <a:spcBef>
                <a:spcPts val="1000"/>
              </a:spcBef>
              <a:spcAft>
                <a:spcPts val="0"/>
              </a:spcAft>
              <a:buNone/>
            </a:pPr>
            <a:r>
              <a:t/>
            </a:r>
            <a:endParaRPr sz="2200">
              <a:latin typeface="Ubuntu"/>
              <a:ea typeface="Ubuntu"/>
              <a:cs typeface="Ubuntu"/>
              <a:sym typeface="Ubuntu"/>
            </a:endParaRPr>
          </a:p>
          <a:p>
            <a:pPr indent="0" lvl="0" marL="0" rtl="0" algn="l">
              <a:lnSpc>
                <a:spcPct val="150000"/>
              </a:lnSpc>
              <a:spcBef>
                <a:spcPts val="1000"/>
              </a:spcBef>
              <a:spcAft>
                <a:spcPts val="0"/>
              </a:spcAft>
              <a:buNone/>
            </a:pPr>
            <a:r>
              <a:t/>
            </a:r>
            <a:endParaRPr sz="2200">
              <a:latin typeface="Ubuntu"/>
              <a:ea typeface="Ubuntu"/>
              <a:cs typeface="Ubuntu"/>
              <a:sym typeface="Ubuntu"/>
            </a:endParaRPr>
          </a:p>
          <a:p>
            <a:pPr indent="0" lvl="0" marL="457200" rtl="0" algn="l">
              <a:lnSpc>
                <a:spcPct val="115000"/>
              </a:lnSpc>
              <a:spcBef>
                <a:spcPts val="1200"/>
              </a:spcBef>
              <a:spcAft>
                <a:spcPts val="0"/>
              </a:spcAft>
              <a:buNone/>
            </a:pPr>
            <a:r>
              <a:t/>
            </a:r>
            <a:endParaRPr sz="2200">
              <a:solidFill>
                <a:srgbClr val="6C6C6C"/>
              </a:solidFill>
              <a:latin typeface="Ubuntu"/>
              <a:ea typeface="Ubuntu"/>
              <a:cs typeface="Ubuntu"/>
              <a:sym typeface="Ubuntu"/>
            </a:endParaRPr>
          </a:p>
          <a:p>
            <a:pPr indent="0" lvl="0" marL="0" rtl="0" algn="l">
              <a:lnSpc>
                <a:spcPct val="150000"/>
              </a:lnSpc>
              <a:spcBef>
                <a:spcPts val="1200"/>
              </a:spcBef>
              <a:spcAft>
                <a:spcPts val="0"/>
              </a:spcAft>
              <a:buNone/>
            </a:pPr>
            <a:r>
              <a:t/>
            </a:r>
            <a:endParaRPr sz="2200">
              <a:solidFill>
                <a:srgbClr val="4A5C65"/>
              </a:solidFill>
              <a:latin typeface="Ubuntu"/>
              <a:ea typeface="Ubuntu"/>
              <a:cs typeface="Ubuntu"/>
              <a:sym typeface="Ubuntu"/>
            </a:endParaRPr>
          </a:p>
          <a:p>
            <a:pPr indent="0" lvl="0" marL="0" rtl="0" algn="l">
              <a:lnSpc>
                <a:spcPct val="150000"/>
              </a:lnSpc>
              <a:spcBef>
                <a:spcPts val="1000"/>
              </a:spcBef>
              <a:spcAft>
                <a:spcPts val="0"/>
              </a:spcAft>
              <a:buNone/>
            </a:pPr>
            <a:r>
              <a:t/>
            </a:r>
            <a:endParaRPr sz="2200">
              <a:solidFill>
                <a:srgbClr val="4A5C65"/>
              </a:solidFill>
              <a:latin typeface="Ubuntu"/>
              <a:ea typeface="Ubuntu"/>
              <a:cs typeface="Ubuntu"/>
              <a:sym typeface="Ubuntu"/>
            </a:endParaRPr>
          </a:p>
          <a:p>
            <a:pPr indent="0" lvl="0" marL="0" rtl="0" algn="l">
              <a:lnSpc>
                <a:spcPct val="150000"/>
              </a:lnSpc>
              <a:spcBef>
                <a:spcPts val="1000"/>
              </a:spcBef>
              <a:spcAft>
                <a:spcPts val="1000"/>
              </a:spcAft>
              <a:buNone/>
            </a:pPr>
            <a:r>
              <a:t/>
            </a:r>
            <a:endParaRPr sz="2200">
              <a:solidFill>
                <a:srgbClr val="4A5C65"/>
              </a:solidFill>
              <a:latin typeface="Ubuntu"/>
              <a:ea typeface="Ubuntu"/>
              <a:cs typeface="Ubuntu"/>
              <a:sym typeface="Ubuntu"/>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sp>
        <p:nvSpPr>
          <p:cNvPr id="485" name="Google Shape;485;p37"/>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ÉLABORATION</a:t>
            </a:r>
            <a:endParaRPr b="1">
              <a:latin typeface="Ubuntu"/>
              <a:ea typeface="Ubuntu"/>
              <a:cs typeface="Ubuntu"/>
              <a:sym typeface="Ubuntu"/>
            </a:endParaRPr>
          </a:p>
        </p:txBody>
      </p:sp>
      <p:sp>
        <p:nvSpPr>
          <p:cNvPr id="486" name="Google Shape;486;p37"/>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487" name="Google Shape;487;p37"/>
          <p:cNvPicPr preferRelativeResize="0"/>
          <p:nvPr/>
        </p:nvPicPr>
        <p:blipFill rotWithShape="1">
          <a:blip r:embed="rId3">
            <a:alphaModFix/>
          </a:blip>
          <a:srcRect b="0" l="31577" r="0" t="66915"/>
          <a:stretch/>
        </p:blipFill>
        <p:spPr>
          <a:xfrm>
            <a:off x="2735401" y="1274025"/>
            <a:ext cx="5246626" cy="2755150"/>
          </a:xfrm>
          <a:prstGeom prst="rect">
            <a:avLst/>
          </a:prstGeom>
          <a:noFill/>
          <a:ln>
            <a:noFill/>
          </a:ln>
        </p:spPr>
      </p:pic>
      <p:sp>
        <p:nvSpPr>
          <p:cNvPr id="488" name="Google Shape;488;p37"/>
          <p:cNvSpPr txBox="1"/>
          <p:nvPr>
            <p:ph idx="1" type="body"/>
          </p:nvPr>
        </p:nvSpPr>
        <p:spPr>
          <a:xfrm>
            <a:off x="2641725" y="418075"/>
            <a:ext cx="5340300" cy="780600"/>
          </a:xfrm>
          <a:prstGeom prst="rect">
            <a:avLst/>
          </a:prstGeom>
        </p:spPr>
        <p:txBody>
          <a:bodyPr anchorCtr="0" anchor="t" bIns="91425" lIns="91425" spcFirstLastPara="1" rIns="91425" wrap="square" tIns="91425">
            <a:noAutofit/>
          </a:bodyPr>
          <a:lstStyle/>
          <a:p>
            <a:pPr indent="0" lvl="0" marL="0" rtl="0" algn="l">
              <a:lnSpc>
                <a:spcPct val="115000"/>
              </a:lnSpc>
              <a:spcBef>
                <a:spcPts val="2000"/>
              </a:spcBef>
              <a:spcAft>
                <a:spcPts val="0"/>
              </a:spcAft>
              <a:buNone/>
            </a:pPr>
            <a:r>
              <a:rPr b="1" lang="en" sz="1300">
                <a:solidFill>
                  <a:srgbClr val="6C6C6C"/>
                </a:solidFill>
                <a:latin typeface="Ubuntu"/>
                <a:ea typeface="Ubuntu"/>
                <a:cs typeface="Ubuntu"/>
                <a:sym typeface="Ubuntu"/>
              </a:rPr>
              <a:t>DÉROULEMENT EN IMAGE</a:t>
            </a:r>
            <a:endParaRPr b="1" sz="1300" u="sng">
              <a:solidFill>
                <a:srgbClr val="E06666"/>
              </a:solidFill>
              <a:latin typeface="Ubuntu"/>
              <a:ea typeface="Ubuntu"/>
              <a:cs typeface="Ubuntu"/>
              <a:sym typeface="Ubuntu"/>
            </a:endParaRPr>
          </a:p>
          <a:p>
            <a:pPr indent="0" lvl="0" marL="0" rtl="0" algn="l">
              <a:lnSpc>
                <a:spcPct val="115000"/>
              </a:lnSpc>
              <a:spcBef>
                <a:spcPts val="2000"/>
              </a:spcBef>
              <a:spcAft>
                <a:spcPts val="0"/>
              </a:spcAft>
              <a:buNone/>
            </a:pPr>
            <a:r>
              <a:t/>
            </a:r>
            <a:endParaRPr b="1" sz="1300">
              <a:solidFill>
                <a:srgbClr val="6C6C6C"/>
              </a:solidFill>
              <a:latin typeface="Ubuntu"/>
              <a:ea typeface="Ubuntu"/>
              <a:cs typeface="Ubuntu"/>
              <a:sym typeface="Ubuntu"/>
            </a:endParaRPr>
          </a:p>
          <a:p>
            <a:pPr indent="-342900" lvl="0" marL="342900" rtl="0" algn="l">
              <a:lnSpc>
                <a:spcPct val="150000"/>
              </a:lnSpc>
              <a:spcBef>
                <a:spcPts val="2000"/>
              </a:spcBef>
              <a:spcAft>
                <a:spcPts val="1000"/>
              </a:spcAft>
              <a:buNone/>
            </a:pPr>
            <a:r>
              <a:t/>
            </a:r>
            <a:endParaRPr b="1" sz="1300" u="sng">
              <a:solidFill>
                <a:srgbClr val="FC4540"/>
              </a:solidFill>
              <a:latin typeface="Ubuntu"/>
              <a:ea typeface="Ubuntu"/>
              <a:cs typeface="Ubuntu"/>
              <a:sym typeface="Ubuntu"/>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sp>
        <p:nvSpPr>
          <p:cNvPr id="493" name="Google Shape;493;p38"/>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ÉLABORATION</a:t>
            </a:r>
            <a:endParaRPr b="1">
              <a:latin typeface="Ubuntu"/>
              <a:ea typeface="Ubuntu"/>
              <a:cs typeface="Ubuntu"/>
              <a:sym typeface="Ubuntu"/>
            </a:endParaRPr>
          </a:p>
        </p:txBody>
      </p:sp>
      <p:sp>
        <p:nvSpPr>
          <p:cNvPr id="494" name="Google Shape;494;p38"/>
          <p:cNvSpPr txBox="1"/>
          <p:nvPr>
            <p:ph idx="1" type="body"/>
          </p:nvPr>
        </p:nvSpPr>
        <p:spPr>
          <a:xfrm>
            <a:off x="2641725" y="418075"/>
            <a:ext cx="5340300" cy="3120300"/>
          </a:xfrm>
          <a:prstGeom prst="rect">
            <a:avLst/>
          </a:prstGeom>
        </p:spPr>
        <p:txBody>
          <a:bodyPr anchorCtr="0" anchor="t" bIns="91425" lIns="91425" spcFirstLastPara="1" rIns="91425" wrap="square" tIns="91425">
            <a:noAutofit/>
          </a:bodyPr>
          <a:lstStyle/>
          <a:p>
            <a:pPr indent="0" lvl="0" marL="0" rtl="0" algn="l">
              <a:lnSpc>
                <a:spcPct val="115000"/>
              </a:lnSpc>
              <a:spcBef>
                <a:spcPts val="2000"/>
              </a:spcBef>
              <a:spcAft>
                <a:spcPts val="0"/>
              </a:spcAft>
              <a:buNone/>
            </a:pPr>
            <a:r>
              <a:rPr b="1" lang="en" sz="1300">
                <a:solidFill>
                  <a:srgbClr val="6C6C6C"/>
                </a:solidFill>
                <a:latin typeface="Ubuntu"/>
                <a:ea typeface="Ubuntu"/>
                <a:cs typeface="Ubuntu"/>
                <a:sym typeface="Ubuntu"/>
              </a:rPr>
              <a:t>RÉALISATION FINALE</a:t>
            </a:r>
            <a:endParaRPr b="1" sz="1300" u="sng">
              <a:solidFill>
                <a:srgbClr val="E06666"/>
              </a:solidFill>
              <a:latin typeface="Ubuntu"/>
              <a:ea typeface="Ubuntu"/>
              <a:cs typeface="Ubuntu"/>
              <a:sym typeface="Ubuntu"/>
            </a:endParaRPr>
          </a:p>
          <a:p>
            <a:pPr indent="0" lvl="0" marL="0" rtl="0" algn="l">
              <a:lnSpc>
                <a:spcPct val="115000"/>
              </a:lnSpc>
              <a:spcBef>
                <a:spcPts val="2000"/>
              </a:spcBef>
              <a:spcAft>
                <a:spcPts val="0"/>
              </a:spcAft>
              <a:buNone/>
            </a:pPr>
            <a:r>
              <a:t/>
            </a:r>
            <a:endParaRPr b="1" sz="1300">
              <a:solidFill>
                <a:srgbClr val="6C6C6C"/>
              </a:solidFill>
              <a:latin typeface="Ubuntu"/>
              <a:ea typeface="Ubuntu"/>
              <a:cs typeface="Ubuntu"/>
              <a:sym typeface="Ubuntu"/>
            </a:endParaRPr>
          </a:p>
          <a:p>
            <a:pPr indent="-342900" lvl="0" marL="342900" rtl="0" algn="l">
              <a:lnSpc>
                <a:spcPct val="150000"/>
              </a:lnSpc>
              <a:spcBef>
                <a:spcPts val="2000"/>
              </a:spcBef>
              <a:spcAft>
                <a:spcPts val="1000"/>
              </a:spcAft>
              <a:buNone/>
            </a:pPr>
            <a:r>
              <a:t/>
            </a:r>
            <a:endParaRPr b="1" sz="1300" u="sng">
              <a:solidFill>
                <a:srgbClr val="FC4540"/>
              </a:solidFill>
              <a:latin typeface="Ubuntu"/>
              <a:ea typeface="Ubuntu"/>
              <a:cs typeface="Ubuntu"/>
              <a:sym typeface="Ubuntu"/>
            </a:endParaRPr>
          </a:p>
        </p:txBody>
      </p:sp>
      <p:sp>
        <p:nvSpPr>
          <p:cNvPr id="495" name="Google Shape;495;p38"/>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496" name="Google Shape;496;p38"/>
          <p:cNvPicPr preferRelativeResize="0"/>
          <p:nvPr/>
        </p:nvPicPr>
        <p:blipFill rotWithShape="1">
          <a:blip r:embed="rId3">
            <a:alphaModFix/>
          </a:blip>
          <a:srcRect b="16728" l="0" r="0" t="14028"/>
          <a:stretch/>
        </p:blipFill>
        <p:spPr>
          <a:xfrm>
            <a:off x="2752550" y="1011275"/>
            <a:ext cx="4047951" cy="3737073"/>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sp>
        <p:nvSpPr>
          <p:cNvPr id="501" name="Google Shape;501;p39"/>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ÉLABORATION</a:t>
            </a:r>
            <a:endParaRPr b="1">
              <a:latin typeface="Ubuntu"/>
              <a:ea typeface="Ubuntu"/>
              <a:cs typeface="Ubuntu"/>
              <a:sym typeface="Ubuntu"/>
            </a:endParaRPr>
          </a:p>
        </p:txBody>
      </p:sp>
      <p:sp>
        <p:nvSpPr>
          <p:cNvPr id="502" name="Google Shape;502;p39"/>
          <p:cNvSpPr txBox="1"/>
          <p:nvPr>
            <p:ph idx="1" type="body"/>
          </p:nvPr>
        </p:nvSpPr>
        <p:spPr>
          <a:xfrm>
            <a:off x="2641725" y="418075"/>
            <a:ext cx="5340300" cy="3120300"/>
          </a:xfrm>
          <a:prstGeom prst="rect">
            <a:avLst/>
          </a:prstGeom>
        </p:spPr>
        <p:txBody>
          <a:bodyPr anchorCtr="0" anchor="t" bIns="91425" lIns="91425" spcFirstLastPara="1" rIns="91425" wrap="square" tIns="91425">
            <a:noAutofit/>
          </a:bodyPr>
          <a:lstStyle/>
          <a:p>
            <a:pPr indent="0" lvl="0" marL="0" rtl="0" algn="l">
              <a:lnSpc>
                <a:spcPct val="115000"/>
              </a:lnSpc>
              <a:spcBef>
                <a:spcPts val="2000"/>
              </a:spcBef>
              <a:spcAft>
                <a:spcPts val="0"/>
              </a:spcAft>
              <a:buNone/>
            </a:pPr>
            <a:r>
              <a:rPr b="1" lang="en" sz="1300">
                <a:solidFill>
                  <a:srgbClr val="6C6C6C"/>
                </a:solidFill>
                <a:latin typeface="Ubuntu"/>
                <a:ea typeface="Ubuntu"/>
                <a:cs typeface="Ubuntu"/>
                <a:sym typeface="Ubuntu"/>
              </a:rPr>
              <a:t>RÉALISATION FINALE</a:t>
            </a:r>
            <a:endParaRPr b="1" sz="1300" u="sng">
              <a:solidFill>
                <a:srgbClr val="E06666"/>
              </a:solidFill>
              <a:latin typeface="Ubuntu"/>
              <a:ea typeface="Ubuntu"/>
              <a:cs typeface="Ubuntu"/>
              <a:sym typeface="Ubuntu"/>
            </a:endParaRPr>
          </a:p>
          <a:p>
            <a:pPr indent="0" lvl="0" marL="0" rtl="0" algn="l">
              <a:lnSpc>
                <a:spcPct val="115000"/>
              </a:lnSpc>
              <a:spcBef>
                <a:spcPts val="2000"/>
              </a:spcBef>
              <a:spcAft>
                <a:spcPts val="0"/>
              </a:spcAft>
              <a:buNone/>
            </a:pPr>
            <a:r>
              <a:t/>
            </a:r>
            <a:endParaRPr b="1" sz="1300">
              <a:solidFill>
                <a:srgbClr val="6C6C6C"/>
              </a:solidFill>
              <a:latin typeface="Ubuntu"/>
              <a:ea typeface="Ubuntu"/>
              <a:cs typeface="Ubuntu"/>
              <a:sym typeface="Ubuntu"/>
            </a:endParaRPr>
          </a:p>
          <a:p>
            <a:pPr indent="-342900" lvl="0" marL="342900" rtl="0" algn="l">
              <a:lnSpc>
                <a:spcPct val="150000"/>
              </a:lnSpc>
              <a:spcBef>
                <a:spcPts val="2000"/>
              </a:spcBef>
              <a:spcAft>
                <a:spcPts val="1000"/>
              </a:spcAft>
              <a:buNone/>
            </a:pPr>
            <a:r>
              <a:t/>
            </a:r>
            <a:endParaRPr b="1" sz="1300" u="sng">
              <a:solidFill>
                <a:srgbClr val="FC4540"/>
              </a:solidFill>
              <a:latin typeface="Ubuntu"/>
              <a:ea typeface="Ubuntu"/>
              <a:cs typeface="Ubuntu"/>
              <a:sym typeface="Ubuntu"/>
            </a:endParaRPr>
          </a:p>
        </p:txBody>
      </p:sp>
      <p:sp>
        <p:nvSpPr>
          <p:cNvPr id="503" name="Google Shape;503;p39"/>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504" name="Google Shape;504;p39"/>
          <p:cNvPicPr preferRelativeResize="0"/>
          <p:nvPr/>
        </p:nvPicPr>
        <p:blipFill>
          <a:blip r:embed="rId3">
            <a:alphaModFix/>
          </a:blip>
          <a:stretch>
            <a:fillRect/>
          </a:stretch>
        </p:blipFill>
        <p:spPr>
          <a:xfrm rot="-5400000">
            <a:off x="3348624" y="458700"/>
            <a:ext cx="3650976" cy="4867973"/>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40"/>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MISE EN PERSPECTIVE</a:t>
            </a:r>
            <a:endParaRPr b="1">
              <a:latin typeface="Ubuntu"/>
              <a:ea typeface="Ubuntu"/>
              <a:cs typeface="Ubuntu"/>
              <a:sym typeface="Ubuntu"/>
            </a:endParaRPr>
          </a:p>
        </p:txBody>
      </p:sp>
      <p:sp>
        <p:nvSpPr>
          <p:cNvPr id="510" name="Google Shape;510;p40"/>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11" name="Google Shape;511;p40"/>
          <p:cNvSpPr txBox="1"/>
          <p:nvPr>
            <p:ph idx="1" type="body"/>
          </p:nvPr>
        </p:nvSpPr>
        <p:spPr>
          <a:xfrm>
            <a:off x="2675100" y="1050400"/>
            <a:ext cx="5559000" cy="27393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t/>
            </a:r>
            <a:endParaRPr sz="2000">
              <a:solidFill>
                <a:srgbClr val="6C6C6C"/>
              </a:solidFill>
              <a:latin typeface="Ubuntu"/>
              <a:ea typeface="Ubuntu"/>
              <a:cs typeface="Ubuntu"/>
              <a:sym typeface="Ubuntu"/>
            </a:endParaRPr>
          </a:p>
          <a:p>
            <a:pPr indent="-355600" lvl="0" marL="457200" rtl="0" algn="l">
              <a:lnSpc>
                <a:spcPct val="115000"/>
              </a:lnSpc>
              <a:spcBef>
                <a:spcPts val="1200"/>
              </a:spcBef>
              <a:spcAft>
                <a:spcPts val="0"/>
              </a:spcAft>
              <a:buClr>
                <a:srgbClr val="6C6C6C"/>
              </a:buClr>
              <a:buSzPts val="2000"/>
              <a:buFont typeface="Ubuntu"/>
              <a:buAutoNum type="arabicPeriod"/>
            </a:pPr>
            <a:r>
              <a:rPr lang="en" sz="2000">
                <a:solidFill>
                  <a:srgbClr val="6C6C6C"/>
                </a:solidFill>
                <a:latin typeface="Ubuntu"/>
                <a:ea typeface="Ubuntu"/>
                <a:cs typeface="Ubuntu"/>
                <a:sym typeface="Ubuntu"/>
              </a:rPr>
              <a:t>Dans ton carnet, n</a:t>
            </a:r>
            <a:r>
              <a:rPr lang="en" sz="2000">
                <a:solidFill>
                  <a:srgbClr val="6C6C6C"/>
                </a:solidFill>
                <a:latin typeface="Ubuntu"/>
                <a:ea typeface="Ubuntu"/>
                <a:cs typeface="Ubuntu"/>
                <a:sym typeface="Ubuntu"/>
              </a:rPr>
              <a:t>oter ce dont on est le plus fier et les difficultés. </a:t>
            </a:r>
            <a:endParaRPr sz="2000">
              <a:solidFill>
                <a:srgbClr val="6C6C6C"/>
              </a:solidFill>
              <a:latin typeface="Ubuntu"/>
              <a:ea typeface="Ubuntu"/>
              <a:cs typeface="Ubuntu"/>
              <a:sym typeface="Ubuntu"/>
            </a:endParaRPr>
          </a:p>
          <a:p>
            <a:pPr indent="-355600" lvl="0" marL="457200" rtl="0" algn="l">
              <a:lnSpc>
                <a:spcPct val="115000"/>
              </a:lnSpc>
              <a:spcBef>
                <a:spcPts val="0"/>
              </a:spcBef>
              <a:spcAft>
                <a:spcPts val="0"/>
              </a:spcAft>
              <a:buClr>
                <a:srgbClr val="6C6C6C"/>
              </a:buClr>
              <a:buSzPts val="2000"/>
              <a:buFont typeface="Ubuntu"/>
              <a:buAutoNum type="arabicPeriod"/>
            </a:pPr>
            <a:r>
              <a:rPr lang="en" sz="2000">
                <a:solidFill>
                  <a:srgbClr val="6C6C6C"/>
                </a:solidFill>
                <a:latin typeface="Ubuntu"/>
                <a:ea typeface="Ubuntu"/>
                <a:cs typeface="Ubuntu"/>
                <a:sym typeface="Ubuntu"/>
              </a:rPr>
              <a:t>Raconter les étapes. </a:t>
            </a:r>
            <a:endParaRPr sz="2000">
              <a:solidFill>
                <a:srgbClr val="6C6C6C"/>
              </a:solidFill>
              <a:latin typeface="Ubuntu"/>
              <a:ea typeface="Ubuntu"/>
              <a:cs typeface="Ubuntu"/>
              <a:sym typeface="Ubuntu"/>
            </a:endParaRPr>
          </a:p>
          <a:p>
            <a:pPr indent="-355600" lvl="0" marL="457200" rtl="0" algn="l">
              <a:lnSpc>
                <a:spcPct val="115000"/>
              </a:lnSpc>
              <a:spcBef>
                <a:spcPts val="0"/>
              </a:spcBef>
              <a:spcAft>
                <a:spcPts val="0"/>
              </a:spcAft>
              <a:buClr>
                <a:srgbClr val="6C6C6C"/>
              </a:buClr>
              <a:buSzPts val="2000"/>
              <a:buFont typeface="Ubuntu"/>
              <a:buAutoNum type="arabicPeriod"/>
            </a:pPr>
            <a:r>
              <a:rPr lang="en" sz="2000">
                <a:solidFill>
                  <a:srgbClr val="6C6C6C"/>
                </a:solidFill>
                <a:latin typeface="Ubuntu"/>
                <a:ea typeface="Ubuntu"/>
                <a:cs typeface="Ubuntu"/>
                <a:sym typeface="Ubuntu"/>
              </a:rPr>
              <a:t>Expliquer comment on s’est senti pendant cette réalisation.</a:t>
            </a:r>
            <a:endParaRPr sz="2000">
              <a:solidFill>
                <a:srgbClr val="6C6C6C"/>
              </a:solidFill>
              <a:latin typeface="Ubuntu"/>
              <a:ea typeface="Ubuntu"/>
              <a:cs typeface="Ubuntu"/>
              <a:sym typeface="Ubuntu"/>
            </a:endParaRPr>
          </a:p>
          <a:p>
            <a:pPr indent="0" lvl="0" marL="0" rtl="0" algn="l">
              <a:lnSpc>
                <a:spcPct val="115000"/>
              </a:lnSpc>
              <a:spcBef>
                <a:spcPts val="1200"/>
              </a:spcBef>
              <a:spcAft>
                <a:spcPts val="0"/>
              </a:spcAft>
              <a:buNone/>
            </a:pPr>
            <a:r>
              <a:t/>
            </a:r>
            <a:endParaRPr sz="1500">
              <a:solidFill>
                <a:srgbClr val="6C6C6C"/>
              </a:solidFill>
              <a:latin typeface="Ubuntu"/>
              <a:ea typeface="Ubuntu"/>
              <a:cs typeface="Ubuntu"/>
              <a:sym typeface="Ubuntu"/>
            </a:endParaRPr>
          </a:p>
          <a:p>
            <a:pPr indent="0" lvl="0" marL="457200" rtl="0" algn="l">
              <a:lnSpc>
                <a:spcPct val="115000"/>
              </a:lnSpc>
              <a:spcBef>
                <a:spcPts val="1200"/>
              </a:spcBef>
              <a:spcAft>
                <a:spcPts val="0"/>
              </a:spcAft>
              <a:buNone/>
            </a:pPr>
            <a:r>
              <a:t/>
            </a:r>
            <a:endParaRPr sz="1500">
              <a:solidFill>
                <a:srgbClr val="6C6C6C"/>
              </a:solidFill>
              <a:latin typeface="Ubuntu"/>
              <a:ea typeface="Ubuntu"/>
              <a:cs typeface="Ubuntu"/>
              <a:sym typeface="Ubuntu"/>
            </a:endParaRPr>
          </a:p>
          <a:p>
            <a:pPr indent="0" lvl="0" marL="457200" rtl="0" algn="l">
              <a:lnSpc>
                <a:spcPct val="115000"/>
              </a:lnSpc>
              <a:spcBef>
                <a:spcPts val="1200"/>
              </a:spcBef>
              <a:spcAft>
                <a:spcPts val="0"/>
              </a:spcAft>
              <a:buNone/>
            </a:pPr>
            <a:r>
              <a:t/>
            </a:r>
            <a:endParaRPr sz="1500">
              <a:solidFill>
                <a:srgbClr val="6C6C6C"/>
              </a:solidFill>
              <a:latin typeface="Ubuntu"/>
              <a:ea typeface="Ubuntu"/>
              <a:cs typeface="Ubuntu"/>
              <a:sym typeface="Ubuntu"/>
            </a:endParaRPr>
          </a:p>
          <a:p>
            <a:pPr indent="0" lvl="0" marL="0" rtl="0" algn="l">
              <a:lnSpc>
                <a:spcPct val="150000"/>
              </a:lnSpc>
              <a:spcBef>
                <a:spcPts val="1200"/>
              </a:spcBef>
              <a:spcAft>
                <a:spcPts val="0"/>
              </a:spcAft>
              <a:buNone/>
            </a:pPr>
            <a:r>
              <a:t/>
            </a:r>
            <a:endParaRPr sz="1500">
              <a:latin typeface="Ubuntu"/>
              <a:ea typeface="Ubuntu"/>
              <a:cs typeface="Ubuntu"/>
              <a:sym typeface="Ubuntu"/>
            </a:endParaRPr>
          </a:p>
          <a:p>
            <a:pPr indent="0" lvl="0" marL="0" rtl="0" algn="l">
              <a:lnSpc>
                <a:spcPct val="150000"/>
              </a:lnSpc>
              <a:spcBef>
                <a:spcPts val="1000"/>
              </a:spcBef>
              <a:spcAft>
                <a:spcPts val="0"/>
              </a:spcAft>
              <a:buNone/>
            </a:pPr>
            <a:r>
              <a:t/>
            </a:r>
            <a:endParaRPr sz="1500">
              <a:latin typeface="Ubuntu"/>
              <a:ea typeface="Ubuntu"/>
              <a:cs typeface="Ubuntu"/>
              <a:sym typeface="Ubuntu"/>
            </a:endParaRPr>
          </a:p>
          <a:p>
            <a:pPr indent="0" lvl="0" marL="0" rtl="0" algn="l">
              <a:lnSpc>
                <a:spcPct val="150000"/>
              </a:lnSpc>
              <a:spcBef>
                <a:spcPts val="1000"/>
              </a:spcBef>
              <a:spcAft>
                <a:spcPts val="0"/>
              </a:spcAft>
              <a:buNone/>
            </a:pPr>
            <a:r>
              <a:t/>
            </a:r>
            <a:endParaRPr sz="1500">
              <a:latin typeface="Ubuntu"/>
              <a:ea typeface="Ubuntu"/>
              <a:cs typeface="Ubuntu"/>
              <a:sym typeface="Ubuntu"/>
            </a:endParaRPr>
          </a:p>
          <a:p>
            <a:pPr indent="0" lvl="0" marL="457200" rtl="0" algn="l">
              <a:lnSpc>
                <a:spcPct val="115000"/>
              </a:lnSpc>
              <a:spcBef>
                <a:spcPts val="1200"/>
              </a:spcBef>
              <a:spcAft>
                <a:spcPts val="0"/>
              </a:spcAft>
              <a:buNone/>
            </a:pPr>
            <a:r>
              <a:t/>
            </a:r>
            <a:endParaRPr sz="1500">
              <a:solidFill>
                <a:srgbClr val="6C6C6C"/>
              </a:solidFill>
              <a:latin typeface="Ubuntu"/>
              <a:ea typeface="Ubuntu"/>
              <a:cs typeface="Ubuntu"/>
              <a:sym typeface="Ubuntu"/>
            </a:endParaRPr>
          </a:p>
          <a:p>
            <a:pPr indent="0" lvl="0" marL="0" rtl="0" algn="l">
              <a:lnSpc>
                <a:spcPct val="150000"/>
              </a:lnSpc>
              <a:spcBef>
                <a:spcPts val="1200"/>
              </a:spcBef>
              <a:spcAft>
                <a:spcPts val="0"/>
              </a:spcAft>
              <a:buNone/>
            </a:pPr>
            <a:r>
              <a:t/>
            </a:r>
            <a:endParaRPr sz="1500">
              <a:solidFill>
                <a:srgbClr val="4A5C65"/>
              </a:solidFill>
              <a:latin typeface="Ubuntu"/>
              <a:ea typeface="Ubuntu"/>
              <a:cs typeface="Ubuntu"/>
              <a:sym typeface="Ubuntu"/>
            </a:endParaRPr>
          </a:p>
          <a:p>
            <a:pPr indent="0" lvl="0" marL="0" rtl="0" algn="l">
              <a:lnSpc>
                <a:spcPct val="150000"/>
              </a:lnSpc>
              <a:spcBef>
                <a:spcPts val="1000"/>
              </a:spcBef>
              <a:spcAft>
                <a:spcPts val="0"/>
              </a:spcAft>
              <a:buNone/>
            </a:pPr>
            <a:r>
              <a:t/>
            </a:r>
            <a:endParaRPr sz="1500">
              <a:solidFill>
                <a:srgbClr val="4A5C65"/>
              </a:solidFill>
              <a:latin typeface="Ubuntu"/>
              <a:ea typeface="Ubuntu"/>
              <a:cs typeface="Ubuntu"/>
              <a:sym typeface="Ubuntu"/>
            </a:endParaRPr>
          </a:p>
          <a:p>
            <a:pPr indent="0" lvl="0" marL="0" rtl="0" algn="l">
              <a:lnSpc>
                <a:spcPct val="150000"/>
              </a:lnSpc>
              <a:spcBef>
                <a:spcPts val="1000"/>
              </a:spcBef>
              <a:spcAft>
                <a:spcPts val="1000"/>
              </a:spcAft>
              <a:buNone/>
            </a:pPr>
            <a:r>
              <a:t/>
            </a:r>
            <a:endParaRPr sz="1500">
              <a:solidFill>
                <a:srgbClr val="4A5C65"/>
              </a:solidFill>
              <a:latin typeface="Ubuntu"/>
              <a:ea typeface="Ubuntu"/>
              <a:cs typeface="Ubuntu"/>
              <a:sym typeface="Ubuntu"/>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5" name="Shape 515"/>
        <p:cNvGrpSpPr/>
        <p:nvPr/>
      </p:nvGrpSpPr>
      <p:grpSpPr>
        <a:xfrm>
          <a:off x="0" y="0"/>
          <a:ext cx="0" cy="0"/>
          <a:chOff x="0" y="0"/>
          <a:chExt cx="0" cy="0"/>
        </a:xfrm>
      </p:grpSpPr>
      <p:sp>
        <p:nvSpPr>
          <p:cNvPr id="516" name="Google Shape;516;p41"/>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RÉTROACTION</a:t>
            </a:r>
            <a:endParaRPr b="1">
              <a:latin typeface="Ubuntu"/>
              <a:ea typeface="Ubuntu"/>
              <a:cs typeface="Ubuntu"/>
              <a:sym typeface="Ubuntu"/>
            </a:endParaRPr>
          </a:p>
        </p:txBody>
      </p:sp>
      <p:sp>
        <p:nvSpPr>
          <p:cNvPr id="517" name="Google Shape;517;p41"/>
          <p:cNvSpPr txBox="1"/>
          <p:nvPr>
            <p:ph idx="1" type="body"/>
          </p:nvPr>
        </p:nvSpPr>
        <p:spPr>
          <a:xfrm>
            <a:off x="2830925" y="1200150"/>
            <a:ext cx="5340300" cy="3120300"/>
          </a:xfrm>
          <a:prstGeom prst="rect">
            <a:avLst/>
          </a:prstGeom>
        </p:spPr>
        <p:txBody>
          <a:bodyPr anchorCtr="0" anchor="t" bIns="91425" lIns="285750" spcFirstLastPara="1" rIns="91425" wrap="square" tIns="91425">
            <a:noAutofit/>
          </a:bodyPr>
          <a:lstStyle/>
          <a:p>
            <a:pPr indent="0" lvl="0" marL="0" rtl="0" algn="l">
              <a:lnSpc>
                <a:spcPct val="115000"/>
              </a:lnSpc>
              <a:spcBef>
                <a:spcPts val="2000"/>
              </a:spcBef>
              <a:spcAft>
                <a:spcPts val="0"/>
              </a:spcAft>
              <a:buNone/>
            </a:pPr>
            <a:r>
              <a:rPr lang="en" sz="2200">
                <a:solidFill>
                  <a:srgbClr val="6C6C6C"/>
                </a:solidFill>
                <a:latin typeface="Ubuntu"/>
                <a:ea typeface="Ubuntu"/>
                <a:cs typeface="Ubuntu"/>
                <a:sym typeface="Ubuntu"/>
              </a:rPr>
              <a:t>Merci de signaler vos commentaires, coquilles ou incohérences au </a:t>
            </a:r>
            <a:r>
              <a:rPr lang="en" sz="2200" u="sng">
                <a:solidFill>
                  <a:srgbClr val="E06666"/>
                </a:solidFill>
                <a:latin typeface="Ubuntu"/>
                <a:ea typeface="Ubuntu"/>
                <a:cs typeface="Ubuntu"/>
                <a:sym typeface="Ubuntu"/>
                <a:hlinkClick r:id="rId3">
                  <a:extLst>
                    <a:ext uri="{A12FA001-AC4F-418D-AE19-62706E023703}">
                      <ahyp:hlinkClr val="tx"/>
                    </a:ext>
                  </a:extLst>
                </a:hlinkClick>
              </a:rPr>
              <a:t>SERVICENATIONAL@RECITARTS.CA</a:t>
            </a:r>
            <a:endParaRPr sz="2200">
              <a:solidFill>
                <a:srgbClr val="E06666"/>
              </a:solidFill>
              <a:latin typeface="Ubuntu"/>
              <a:ea typeface="Ubuntu"/>
              <a:cs typeface="Ubuntu"/>
              <a:sym typeface="Ubuntu"/>
            </a:endParaRPr>
          </a:p>
          <a:p>
            <a:pPr indent="-171450" lvl="0" marL="0" rtl="0" algn="l">
              <a:lnSpc>
                <a:spcPct val="150000"/>
              </a:lnSpc>
              <a:spcBef>
                <a:spcPts val="2000"/>
              </a:spcBef>
              <a:spcAft>
                <a:spcPts val="1000"/>
              </a:spcAft>
              <a:buNone/>
            </a:pPr>
            <a:r>
              <a:t/>
            </a:r>
            <a:endParaRPr b="1" sz="2200">
              <a:solidFill>
                <a:srgbClr val="6C6C6C"/>
              </a:solidFill>
              <a:latin typeface="Ubuntu"/>
              <a:ea typeface="Ubuntu"/>
              <a:cs typeface="Ubuntu"/>
              <a:sym typeface="Ubuntu"/>
            </a:endParaRPr>
          </a:p>
        </p:txBody>
      </p:sp>
      <p:sp>
        <p:nvSpPr>
          <p:cNvPr id="518" name="Google Shape;518;p41"/>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17"/>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QUESTIONS </a:t>
            </a:r>
            <a:br>
              <a:rPr b="1" lang="en">
                <a:latin typeface="Ubuntu"/>
                <a:ea typeface="Ubuntu"/>
                <a:cs typeface="Ubuntu"/>
                <a:sym typeface="Ubuntu"/>
              </a:rPr>
            </a:br>
            <a:r>
              <a:rPr b="1" lang="en">
                <a:latin typeface="Ubuntu"/>
                <a:ea typeface="Ubuntu"/>
                <a:cs typeface="Ubuntu"/>
                <a:sym typeface="Ubuntu"/>
              </a:rPr>
              <a:t>DE DÉPART</a:t>
            </a:r>
            <a:endParaRPr b="1">
              <a:latin typeface="Ubuntu"/>
              <a:ea typeface="Ubuntu"/>
              <a:cs typeface="Ubuntu"/>
              <a:sym typeface="Ubuntu"/>
            </a:endParaRPr>
          </a:p>
        </p:txBody>
      </p:sp>
      <p:sp>
        <p:nvSpPr>
          <p:cNvPr id="333" name="Google Shape;333;p17"/>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34" name="Google Shape;334;p17"/>
          <p:cNvSpPr txBox="1"/>
          <p:nvPr>
            <p:ph idx="1" type="body"/>
          </p:nvPr>
        </p:nvSpPr>
        <p:spPr>
          <a:xfrm>
            <a:off x="2683000" y="1428750"/>
            <a:ext cx="5559000" cy="2739300"/>
          </a:xfrm>
          <a:prstGeom prst="rect">
            <a:avLst/>
          </a:prstGeom>
        </p:spPr>
        <p:txBody>
          <a:bodyPr anchorCtr="0" anchor="t" bIns="91425" lIns="91425" spcFirstLastPara="1" rIns="91425" wrap="square" tIns="91425">
            <a:noAutofit/>
          </a:bodyPr>
          <a:lstStyle/>
          <a:p>
            <a:pPr indent="-336550" lvl="0" marL="457200" rtl="0" algn="l">
              <a:lnSpc>
                <a:spcPct val="115000"/>
              </a:lnSpc>
              <a:spcBef>
                <a:spcPts val="1200"/>
              </a:spcBef>
              <a:spcAft>
                <a:spcPts val="0"/>
              </a:spcAft>
              <a:buClr>
                <a:srgbClr val="6C6C6C"/>
              </a:buClr>
              <a:buSzPts val="1700"/>
              <a:buFont typeface="Ubuntu"/>
              <a:buChar char="○"/>
            </a:pPr>
            <a:r>
              <a:rPr lang="en" sz="1700">
                <a:solidFill>
                  <a:srgbClr val="6C6C6C"/>
                </a:solidFill>
                <a:latin typeface="Ubuntu"/>
                <a:ea typeface="Ubuntu"/>
                <a:cs typeface="Ubuntu"/>
                <a:sym typeface="Ubuntu"/>
              </a:rPr>
              <a:t>Pourquoi a-t-on autant de rebut?</a:t>
            </a:r>
            <a:endParaRPr sz="1700">
              <a:solidFill>
                <a:srgbClr val="6C6C6C"/>
              </a:solidFill>
              <a:latin typeface="Ubuntu"/>
              <a:ea typeface="Ubuntu"/>
              <a:cs typeface="Ubuntu"/>
              <a:sym typeface="Ubuntu"/>
            </a:endParaRPr>
          </a:p>
          <a:p>
            <a:pPr indent="-336550" lvl="0" marL="457200" rtl="0" algn="l">
              <a:lnSpc>
                <a:spcPct val="115000"/>
              </a:lnSpc>
              <a:spcBef>
                <a:spcPts val="0"/>
              </a:spcBef>
              <a:spcAft>
                <a:spcPts val="0"/>
              </a:spcAft>
              <a:buClr>
                <a:srgbClr val="6C6C6C"/>
              </a:buClr>
              <a:buSzPts val="1700"/>
              <a:buFont typeface="Ubuntu"/>
              <a:buChar char="○"/>
            </a:pPr>
            <a:r>
              <a:rPr lang="en" sz="1700">
                <a:solidFill>
                  <a:srgbClr val="6C6C6C"/>
                </a:solidFill>
                <a:latin typeface="Ubuntu"/>
                <a:ea typeface="Ubuntu"/>
                <a:cs typeface="Ubuntu"/>
                <a:sym typeface="Ubuntu"/>
              </a:rPr>
              <a:t>Connais-tu le mot surconsommation ?</a:t>
            </a:r>
            <a:endParaRPr sz="1700">
              <a:solidFill>
                <a:srgbClr val="6C6C6C"/>
              </a:solidFill>
              <a:latin typeface="Ubuntu"/>
              <a:ea typeface="Ubuntu"/>
              <a:cs typeface="Ubuntu"/>
              <a:sym typeface="Ubuntu"/>
            </a:endParaRPr>
          </a:p>
          <a:p>
            <a:pPr indent="-336550" lvl="0" marL="457200" rtl="0" algn="l">
              <a:lnSpc>
                <a:spcPct val="115000"/>
              </a:lnSpc>
              <a:spcBef>
                <a:spcPts val="0"/>
              </a:spcBef>
              <a:spcAft>
                <a:spcPts val="0"/>
              </a:spcAft>
              <a:buClr>
                <a:srgbClr val="6C6C6C"/>
              </a:buClr>
              <a:buSzPts val="1700"/>
              <a:buFont typeface="Ubuntu"/>
              <a:buChar char="○"/>
            </a:pPr>
            <a:r>
              <a:rPr lang="en" sz="1700">
                <a:solidFill>
                  <a:srgbClr val="6C6C6C"/>
                </a:solidFill>
                <a:latin typeface="Ubuntu"/>
                <a:ea typeface="Ubuntu"/>
                <a:cs typeface="Ubuntu"/>
                <a:sym typeface="Ubuntu"/>
              </a:rPr>
              <a:t>Quelles sont les conséquences sur l’environnement ? Sur la vie animale ? Sur la vie humaine?</a:t>
            </a:r>
            <a:endParaRPr sz="1700">
              <a:solidFill>
                <a:srgbClr val="6C6C6C"/>
              </a:solidFill>
              <a:latin typeface="Ubuntu"/>
              <a:ea typeface="Ubuntu"/>
              <a:cs typeface="Ubuntu"/>
              <a:sym typeface="Ubuntu"/>
            </a:endParaRPr>
          </a:p>
          <a:p>
            <a:pPr indent="-336550" lvl="0" marL="457200" rtl="0" algn="l">
              <a:lnSpc>
                <a:spcPct val="115000"/>
              </a:lnSpc>
              <a:spcBef>
                <a:spcPts val="0"/>
              </a:spcBef>
              <a:spcAft>
                <a:spcPts val="0"/>
              </a:spcAft>
              <a:buClr>
                <a:srgbClr val="6C6C6C"/>
              </a:buClr>
              <a:buSzPts val="1700"/>
              <a:buFont typeface="Ubuntu"/>
              <a:buChar char="○"/>
            </a:pPr>
            <a:r>
              <a:rPr lang="en" sz="1700">
                <a:solidFill>
                  <a:srgbClr val="6C6C6C"/>
                </a:solidFill>
                <a:latin typeface="Ubuntu"/>
                <a:ea typeface="Ubuntu"/>
                <a:cs typeface="Ubuntu"/>
                <a:sym typeface="Ubuntu"/>
              </a:rPr>
              <a:t>Existe-t-il des solutions pour réduire les rebuts?</a:t>
            </a:r>
            <a:endParaRPr sz="1700">
              <a:solidFill>
                <a:srgbClr val="6C6C6C"/>
              </a:solidFill>
              <a:latin typeface="Ubuntu"/>
              <a:ea typeface="Ubuntu"/>
              <a:cs typeface="Ubuntu"/>
              <a:sym typeface="Ubuntu"/>
            </a:endParaRPr>
          </a:p>
          <a:p>
            <a:pPr indent="-336550" lvl="0" marL="457200" rtl="0" algn="l">
              <a:lnSpc>
                <a:spcPct val="115000"/>
              </a:lnSpc>
              <a:spcBef>
                <a:spcPts val="0"/>
              </a:spcBef>
              <a:spcAft>
                <a:spcPts val="0"/>
              </a:spcAft>
              <a:buClr>
                <a:srgbClr val="6C6C6C"/>
              </a:buClr>
              <a:buSzPts val="1700"/>
              <a:buFont typeface="Ubuntu"/>
              <a:buChar char="○"/>
            </a:pPr>
            <a:r>
              <a:rPr lang="en" sz="1700">
                <a:solidFill>
                  <a:srgbClr val="6C6C6C"/>
                </a:solidFill>
                <a:latin typeface="Ubuntu"/>
                <a:ea typeface="Ubuntu"/>
                <a:cs typeface="Ubuntu"/>
                <a:sym typeface="Ubuntu"/>
              </a:rPr>
              <a:t>Lorsqu’on est un enfant quels gestes peut-on faire ?</a:t>
            </a:r>
            <a:endParaRPr sz="1700">
              <a:solidFill>
                <a:srgbClr val="6C6C6C"/>
              </a:solidFill>
              <a:latin typeface="Ubuntu"/>
              <a:ea typeface="Ubuntu"/>
              <a:cs typeface="Ubuntu"/>
              <a:sym typeface="Ubuntu"/>
            </a:endParaRPr>
          </a:p>
          <a:p>
            <a:pPr indent="0" lvl="0" marL="457200" rtl="0" algn="l">
              <a:lnSpc>
                <a:spcPct val="150000"/>
              </a:lnSpc>
              <a:spcBef>
                <a:spcPts val="1200"/>
              </a:spcBef>
              <a:spcAft>
                <a:spcPts val="1000"/>
              </a:spcAft>
              <a:buNone/>
            </a:pPr>
            <a:r>
              <a:t/>
            </a:r>
            <a:endParaRPr b="1" sz="2200">
              <a:solidFill>
                <a:srgbClr val="4A5C65"/>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p18"/>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COMPÉTENCES</a:t>
            </a:r>
            <a:endParaRPr b="1">
              <a:latin typeface="Ubuntu"/>
              <a:ea typeface="Ubuntu"/>
              <a:cs typeface="Ubuntu"/>
              <a:sym typeface="Ubuntu"/>
            </a:endParaRPr>
          </a:p>
        </p:txBody>
      </p:sp>
      <p:sp>
        <p:nvSpPr>
          <p:cNvPr id="340" name="Google Shape;340;p18"/>
          <p:cNvSpPr txBox="1"/>
          <p:nvPr>
            <p:ph idx="1" type="body"/>
          </p:nvPr>
        </p:nvSpPr>
        <p:spPr>
          <a:xfrm>
            <a:off x="2830925" y="1200150"/>
            <a:ext cx="5340300" cy="3120300"/>
          </a:xfrm>
          <a:prstGeom prst="rect">
            <a:avLst/>
          </a:prstGeom>
        </p:spPr>
        <p:txBody>
          <a:bodyPr anchorCtr="0" anchor="t" bIns="91425" lIns="91425" spcFirstLastPara="1" rIns="91425" wrap="square" tIns="91425">
            <a:noAutofit/>
          </a:bodyPr>
          <a:lstStyle/>
          <a:p>
            <a:pPr indent="-368300" lvl="0" marL="457200" rtl="0" algn="l">
              <a:lnSpc>
                <a:spcPct val="150000"/>
              </a:lnSpc>
              <a:spcBef>
                <a:spcPts val="1200"/>
              </a:spcBef>
              <a:spcAft>
                <a:spcPts val="0"/>
              </a:spcAft>
              <a:buClr>
                <a:srgbClr val="6C6C6C"/>
              </a:buClr>
              <a:buSzPts val="2200"/>
              <a:buFont typeface="Ubuntu"/>
              <a:buChar char="●"/>
            </a:pPr>
            <a:r>
              <a:rPr lang="en" sz="2200">
                <a:solidFill>
                  <a:srgbClr val="6C6C6C"/>
                </a:solidFill>
                <a:latin typeface="Ubuntu"/>
                <a:ea typeface="Ubuntu"/>
                <a:cs typeface="Ubuntu"/>
                <a:sym typeface="Ubuntu"/>
              </a:rPr>
              <a:t>Réaliser des créations plastiques personnelles</a:t>
            </a:r>
            <a:r>
              <a:rPr lang="en" sz="2200">
                <a:solidFill>
                  <a:srgbClr val="6C6C6C"/>
                </a:solidFill>
                <a:latin typeface="Ubuntu"/>
                <a:ea typeface="Ubuntu"/>
                <a:cs typeface="Ubuntu"/>
                <a:sym typeface="Ubuntu"/>
              </a:rPr>
              <a:t> (C1)</a:t>
            </a:r>
            <a:endParaRPr sz="2200">
              <a:solidFill>
                <a:srgbClr val="6C6C6C"/>
              </a:solidFill>
              <a:latin typeface="Ubuntu"/>
              <a:ea typeface="Ubuntu"/>
              <a:cs typeface="Ubuntu"/>
              <a:sym typeface="Ubuntu"/>
            </a:endParaRPr>
          </a:p>
          <a:p>
            <a:pPr indent="-368300" lvl="0" marL="457200" rtl="0" algn="l">
              <a:lnSpc>
                <a:spcPct val="150000"/>
              </a:lnSpc>
              <a:spcBef>
                <a:spcPts val="0"/>
              </a:spcBef>
              <a:spcAft>
                <a:spcPts val="0"/>
              </a:spcAft>
              <a:buClr>
                <a:srgbClr val="6C6C6C"/>
              </a:buClr>
              <a:buSzPts val="2200"/>
              <a:buFont typeface="Arial"/>
              <a:buChar char="●"/>
            </a:pPr>
            <a:r>
              <a:rPr lang="en" sz="2200" u="sng">
                <a:solidFill>
                  <a:srgbClr val="9900FF"/>
                </a:solidFill>
                <a:latin typeface="Ubuntu"/>
                <a:ea typeface="Ubuntu"/>
                <a:cs typeface="Ubuntu"/>
                <a:sym typeface="Ubuntu"/>
                <a:hlinkClick r:id="rId3">
                  <a:extLst>
                    <a:ext uri="{A12FA001-AC4F-418D-AE19-62706E023703}">
                      <ahyp:hlinkClr val="tx"/>
                    </a:ext>
                  </a:extLst>
                </a:hlinkClick>
              </a:rPr>
              <a:t>Compétence numérique</a:t>
            </a:r>
            <a:r>
              <a:rPr lang="en" sz="2200">
                <a:solidFill>
                  <a:srgbClr val="9900FF"/>
                </a:solidFill>
                <a:latin typeface="Ubuntu"/>
                <a:ea typeface="Ubuntu"/>
                <a:cs typeface="Ubuntu"/>
                <a:sym typeface="Ubuntu"/>
              </a:rPr>
              <a:t> </a:t>
            </a:r>
            <a:r>
              <a:rPr lang="en" sz="2200">
                <a:solidFill>
                  <a:srgbClr val="6C6C6C"/>
                </a:solidFill>
                <a:latin typeface="Ubuntu"/>
                <a:ea typeface="Ubuntu"/>
                <a:cs typeface="Ubuntu"/>
                <a:sym typeface="Ubuntu"/>
              </a:rPr>
              <a:t>: innovation et créativité</a:t>
            </a:r>
            <a:endParaRPr b="1" sz="2200" u="sng">
              <a:solidFill>
                <a:srgbClr val="4A5C65"/>
              </a:solidFill>
              <a:latin typeface="Ubuntu"/>
              <a:ea typeface="Ubuntu"/>
              <a:cs typeface="Ubuntu"/>
              <a:sym typeface="Ubuntu"/>
            </a:endParaRPr>
          </a:p>
          <a:p>
            <a:pPr indent="0" lvl="0" marL="0" rtl="0" algn="l">
              <a:lnSpc>
                <a:spcPct val="150000"/>
              </a:lnSpc>
              <a:spcBef>
                <a:spcPts val="1200"/>
              </a:spcBef>
              <a:spcAft>
                <a:spcPts val="0"/>
              </a:spcAft>
              <a:buNone/>
            </a:pPr>
            <a:r>
              <a:t/>
            </a:r>
            <a:endParaRPr sz="2200">
              <a:latin typeface="Ubuntu"/>
              <a:ea typeface="Ubuntu"/>
              <a:cs typeface="Ubuntu"/>
              <a:sym typeface="Ubuntu"/>
            </a:endParaRPr>
          </a:p>
          <a:p>
            <a:pPr indent="0" lvl="0" marL="0" rtl="0" algn="l">
              <a:lnSpc>
                <a:spcPct val="150000"/>
              </a:lnSpc>
              <a:spcBef>
                <a:spcPts val="1000"/>
              </a:spcBef>
              <a:spcAft>
                <a:spcPts val="0"/>
              </a:spcAft>
              <a:buNone/>
            </a:pPr>
            <a:r>
              <a:t/>
            </a:r>
            <a:endParaRPr sz="2200">
              <a:latin typeface="Ubuntu"/>
              <a:ea typeface="Ubuntu"/>
              <a:cs typeface="Ubuntu"/>
              <a:sym typeface="Ubuntu"/>
            </a:endParaRPr>
          </a:p>
          <a:p>
            <a:pPr indent="0" lvl="0" marL="0" rtl="0" algn="l">
              <a:lnSpc>
                <a:spcPct val="150000"/>
              </a:lnSpc>
              <a:spcBef>
                <a:spcPts val="1000"/>
              </a:spcBef>
              <a:spcAft>
                <a:spcPts val="0"/>
              </a:spcAft>
              <a:buNone/>
            </a:pPr>
            <a:r>
              <a:t/>
            </a:r>
            <a:endParaRPr sz="2200">
              <a:latin typeface="Ubuntu"/>
              <a:ea typeface="Ubuntu"/>
              <a:cs typeface="Ubuntu"/>
              <a:sym typeface="Ubuntu"/>
            </a:endParaRPr>
          </a:p>
          <a:p>
            <a:pPr indent="0" lvl="0" marL="0" rtl="0" algn="l">
              <a:lnSpc>
                <a:spcPct val="150000"/>
              </a:lnSpc>
              <a:spcBef>
                <a:spcPts val="1000"/>
              </a:spcBef>
              <a:spcAft>
                <a:spcPts val="1000"/>
              </a:spcAft>
              <a:buNone/>
            </a:pPr>
            <a:r>
              <a:t/>
            </a:r>
            <a:endParaRPr b="1" sz="2200">
              <a:solidFill>
                <a:srgbClr val="4A5C65"/>
              </a:solidFill>
            </a:endParaRPr>
          </a:p>
        </p:txBody>
      </p:sp>
      <p:sp>
        <p:nvSpPr>
          <p:cNvPr id="341" name="Google Shape;341;p18"/>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19"/>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TECHNIQUES</a:t>
            </a:r>
            <a:endParaRPr b="1">
              <a:latin typeface="Ubuntu"/>
              <a:ea typeface="Ubuntu"/>
              <a:cs typeface="Ubuntu"/>
              <a:sym typeface="Ubuntu"/>
            </a:endParaRPr>
          </a:p>
        </p:txBody>
      </p:sp>
      <p:sp>
        <p:nvSpPr>
          <p:cNvPr id="347" name="Google Shape;347;p19"/>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48" name="Google Shape;348;p19"/>
          <p:cNvSpPr txBox="1"/>
          <p:nvPr>
            <p:ph idx="1" type="body"/>
          </p:nvPr>
        </p:nvSpPr>
        <p:spPr>
          <a:xfrm>
            <a:off x="2683000" y="1428750"/>
            <a:ext cx="5559000" cy="2739300"/>
          </a:xfrm>
          <a:prstGeom prst="rect">
            <a:avLst/>
          </a:prstGeom>
        </p:spPr>
        <p:txBody>
          <a:bodyPr anchorCtr="0" anchor="t" bIns="91425" lIns="91425" spcFirstLastPara="1" rIns="91425" wrap="square" tIns="91425">
            <a:noAutofit/>
          </a:bodyPr>
          <a:lstStyle/>
          <a:p>
            <a:pPr indent="-368300" lvl="0" marL="457200" rtl="0" algn="l">
              <a:lnSpc>
                <a:spcPct val="150000"/>
              </a:lnSpc>
              <a:spcBef>
                <a:spcPts val="600"/>
              </a:spcBef>
              <a:spcAft>
                <a:spcPts val="0"/>
              </a:spcAft>
              <a:buClr>
                <a:schemeClr val="dk1"/>
              </a:buClr>
              <a:buSzPts val="2200"/>
              <a:buFont typeface="Ubuntu Light"/>
              <a:buChar char="●"/>
            </a:pPr>
            <a:r>
              <a:rPr b="1" lang="en" sz="2200"/>
              <a:t>Dessin au feutre</a:t>
            </a:r>
            <a:endParaRPr b="1" sz="2200"/>
          </a:p>
          <a:p>
            <a:pPr indent="-368300" lvl="0" marL="457200" rtl="0" algn="l">
              <a:lnSpc>
                <a:spcPct val="150000"/>
              </a:lnSpc>
              <a:spcBef>
                <a:spcPts val="0"/>
              </a:spcBef>
              <a:spcAft>
                <a:spcPts val="0"/>
              </a:spcAft>
              <a:buClr>
                <a:schemeClr val="dk1"/>
              </a:buClr>
              <a:buSzPts val="2200"/>
              <a:buFont typeface="Ubuntu Light"/>
              <a:buChar char="●"/>
            </a:pPr>
            <a:r>
              <a:rPr b="1" lang="en" sz="2200"/>
              <a:t>Photographie</a:t>
            </a:r>
            <a:endParaRPr b="1" sz="2200"/>
          </a:p>
          <a:p>
            <a:pPr indent="0" lvl="0" marL="0" rtl="0" algn="l">
              <a:lnSpc>
                <a:spcPct val="150000"/>
              </a:lnSpc>
              <a:spcBef>
                <a:spcPts val="1000"/>
              </a:spcBef>
              <a:spcAft>
                <a:spcPts val="0"/>
              </a:spcAft>
              <a:buNone/>
            </a:pPr>
            <a:r>
              <a:t/>
            </a:r>
            <a:endParaRPr b="1" sz="2200"/>
          </a:p>
          <a:p>
            <a:pPr indent="0" lvl="0" marL="0" rtl="0" algn="l">
              <a:lnSpc>
                <a:spcPct val="150000"/>
              </a:lnSpc>
              <a:spcBef>
                <a:spcPts val="1000"/>
              </a:spcBef>
              <a:spcAft>
                <a:spcPts val="0"/>
              </a:spcAft>
              <a:buNone/>
            </a:pPr>
            <a:r>
              <a:t/>
            </a:r>
            <a:endParaRPr b="1" sz="2200"/>
          </a:p>
          <a:p>
            <a:pPr indent="0" lvl="0" marL="457200" rtl="0" algn="l">
              <a:lnSpc>
                <a:spcPct val="115000"/>
              </a:lnSpc>
              <a:spcBef>
                <a:spcPts val="1200"/>
              </a:spcBef>
              <a:spcAft>
                <a:spcPts val="0"/>
              </a:spcAft>
              <a:buNone/>
            </a:pPr>
            <a:r>
              <a:t/>
            </a:r>
            <a:endParaRPr sz="2200">
              <a:solidFill>
                <a:srgbClr val="6C6C6C"/>
              </a:solidFill>
              <a:latin typeface="Ubuntu"/>
              <a:ea typeface="Ubuntu"/>
              <a:cs typeface="Ubuntu"/>
              <a:sym typeface="Ubuntu"/>
            </a:endParaRPr>
          </a:p>
          <a:p>
            <a:pPr indent="0" lvl="0" marL="0" rtl="0" algn="l">
              <a:lnSpc>
                <a:spcPct val="150000"/>
              </a:lnSpc>
              <a:spcBef>
                <a:spcPts val="1200"/>
              </a:spcBef>
              <a:spcAft>
                <a:spcPts val="0"/>
              </a:spcAft>
              <a:buNone/>
            </a:pPr>
            <a:r>
              <a:t/>
            </a:r>
            <a:endParaRPr sz="2200">
              <a:solidFill>
                <a:srgbClr val="4A5C65"/>
              </a:solidFill>
              <a:latin typeface="Ubuntu"/>
              <a:ea typeface="Ubuntu"/>
              <a:cs typeface="Ubuntu"/>
              <a:sym typeface="Ubuntu"/>
            </a:endParaRPr>
          </a:p>
          <a:p>
            <a:pPr indent="0" lvl="0" marL="0" rtl="0" algn="l">
              <a:lnSpc>
                <a:spcPct val="150000"/>
              </a:lnSpc>
              <a:spcBef>
                <a:spcPts val="1000"/>
              </a:spcBef>
              <a:spcAft>
                <a:spcPts val="0"/>
              </a:spcAft>
              <a:buNone/>
            </a:pPr>
            <a:r>
              <a:t/>
            </a:r>
            <a:endParaRPr sz="2200">
              <a:solidFill>
                <a:srgbClr val="4A5C65"/>
              </a:solidFill>
              <a:latin typeface="Ubuntu"/>
              <a:ea typeface="Ubuntu"/>
              <a:cs typeface="Ubuntu"/>
              <a:sym typeface="Ubuntu"/>
            </a:endParaRPr>
          </a:p>
          <a:p>
            <a:pPr indent="0" lvl="0" marL="0" rtl="0" algn="l">
              <a:lnSpc>
                <a:spcPct val="150000"/>
              </a:lnSpc>
              <a:spcBef>
                <a:spcPts val="1000"/>
              </a:spcBef>
              <a:spcAft>
                <a:spcPts val="1000"/>
              </a:spcAft>
              <a:buNone/>
            </a:pPr>
            <a:r>
              <a:t/>
            </a:r>
            <a:endParaRPr sz="2200">
              <a:solidFill>
                <a:srgbClr val="4A5C65"/>
              </a:solidFill>
              <a:latin typeface="Ubuntu"/>
              <a:ea typeface="Ubuntu"/>
              <a:cs typeface="Ubuntu"/>
              <a:sym typeface="Ubuntu"/>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20"/>
          <p:cNvSpPr txBox="1"/>
          <p:nvPr>
            <p:ph type="ctrTitle"/>
          </p:nvPr>
        </p:nvSpPr>
        <p:spPr>
          <a:xfrm>
            <a:off x="2886100" y="1888150"/>
            <a:ext cx="3371700" cy="1159800"/>
          </a:xfrm>
          <a:prstGeom prst="rect">
            <a:avLst/>
          </a:prstGeom>
        </p:spPr>
        <p:txBody>
          <a:bodyPr anchorCtr="0" anchor="b" bIns="91425" lIns="91425" spcFirstLastPara="1" rIns="91425" wrap="square" tIns="91425">
            <a:noAutofit/>
          </a:bodyPr>
          <a:lstStyle/>
          <a:p>
            <a:pPr indent="0" lvl="0" marL="457200" rtl="0" algn="l">
              <a:spcBef>
                <a:spcPts val="0"/>
              </a:spcBef>
              <a:spcAft>
                <a:spcPts val="0"/>
              </a:spcAft>
              <a:buNone/>
            </a:pPr>
            <a:r>
              <a:rPr b="1" lang="en">
                <a:solidFill>
                  <a:srgbClr val="4A5C65"/>
                </a:solidFill>
                <a:latin typeface="Ubuntu"/>
                <a:ea typeface="Ubuntu"/>
                <a:cs typeface="Ubuntu"/>
                <a:sym typeface="Ubuntu"/>
              </a:rPr>
              <a:t>1</a:t>
            </a:r>
            <a:r>
              <a:rPr b="1" lang="en">
                <a:solidFill>
                  <a:srgbClr val="4A5C65"/>
                </a:solidFill>
                <a:latin typeface="Ubuntu"/>
                <a:ea typeface="Ubuntu"/>
                <a:cs typeface="Ubuntu"/>
                <a:sym typeface="Ubuntu"/>
              </a:rPr>
              <a:t>. OBSERVER</a:t>
            </a:r>
            <a:endParaRPr b="1">
              <a:latin typeface="Ubuntu"/>
              <a:ea typeface="Ubuntu"/>
              <a:cs typeface="Ubuntu"/>
              <a:sym typeface="Ubuntu"/>
            </a:endParaRPr>
          </a:p>
        </p:txBody>
      </p:sp>
      <p:sp>
        <p:nvSpPr>
          <p:cNvPr id="354" name="Google Shape;354;p20"/>
          <p:cNvSpPr txBox="1"/>
          <p:nvPr>
            <p:ph idx="1" type="subTitle"/>
          </p:nvPr>
        </p:nvSpPr>
        <p:spPr>
          <a:xfrm>
            <a:off x="2886100" y="2916252"/>
            <a:ext cx="3371700" cy="784800"/>
          </a:xfrm>
          <a:prstGeom prst="rect">
            <a:avLst/>
          </a:prstGeom>
        </p:spPr>
        <p:txBody>
          <a:bodyPr anchorCtr="0" anchor="t" bIns="91425" lIns="91425" spcFirstLastPara="1" rIns="91425" wrap="square" tIns="91425">
            <a:noAutofit/>
          </a:bodyPr>
          <a:lstStyle/>
          <a:p>
            <a:pPr indent="0" lvl="0" marL="0" rtl="0" algn="ctr">
              <a:spcBef>
                <a:spcPts val="0"/>
              </a:spcBef>
              <a:spcAft>
                <a:spcPts val="100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p21"/>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REPÈRES CULTURELS</a:t>
            </a:r>
            <a:endParaRPr b="1">
              <a:latin typeface="Ubuntu"/>
              <a:ea typeface="Ubuntu"/>
              <a:cs typeface="Ubuntu"/>
              <a:sym typeface="Ubuntu"/>
            </a:endParaRPr>
          </a:p>
        </p:txBody>
      </p:sp>
      <p:sp>
        <p:nvSpPr>
          <p:cNvPr id="360" name="Google Shape;360;p21"/>
          <p:cNvSpPr txBox="1"/>
          <p:nvPr>
            <p:ph idx="1" type="body"/>
          </p:nvPr>
        </p:nvSpPr>
        <p:spPr>
          <a:xfrm>
            <a:off x="2830925" y="1200150"/>
            <a:ext cx="5340300" cy="31203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b="1" lang="en" sz="2000">
                <a:solidFill>
                  <a:srgbClr val="E06666"/>
                </a:solidFill>
                <a:latin typeface="Ubuntu"/>
                <a:ea typeface="Ubuntu"/>
                <a:cs typeface="Ubuntu"/>
                <a:sym typeface="Ubuntu"/>
              </a:rPr>
              <a:t>Visionner la capsule </a:t>
            </a:r>
            <a:r>
              <a:rPr b="1" lang="en" sz="2000" u="sng">
                <a:solidFill>
                  <a:srgbClr val="E06666"/>
                </a:solidFill>
                <a:latin typeface="Ubuntu"/>
                <a:ea typeface="Ubuntu"/>
                <a:cs typeface="Ubuntu"/>
                <a:sym typeface="Ubuntu"/>
                <a:hlinkClick r:id="rId3">
                  <a:extLst>
                    <a:ext uri="{A12FA001-AC4F-418D-AE19-62706E023703}">
                      <ahyp:hlinkClr val="tx"/>
                    </a:ext>
                  </a:extLst>
                </a:hlinkClick>
              </a:rPr>
              <a:t>vidéo Marie-Claude Vézeau : artiste-enseignante</a:t>
            </a:r>
            <a:endParaRPr b="1" sz="2000" u="sng">
              <a:solidFill>
                <a:srgbClr val="E06666"/>
              </a:solidFill>
              <a:latin typeface="Ubuntu"/>
              <a:ea typeface="Ubuntu"/>
              <a:cs typeface="Ubuntu"/>
              <a:sym typeface="Ubuntu"/>
            </a:endParaRPr>
          </a:p>
          <a:p>
            <a:pPr indent="0" lvl="0" marL="0" rtl="0" algn="l">
              <a:lnSpc>
                <a:spcPct val="115000"/>
              </a:lnSpc>
              <a:spcBef>
                <a:spcPts val="1200"/>
              </a:spcBef>
              <a:spcAft>
                <a:spcPts val="0"/>
              </a:spcAft>
              <a:buNone/>
            </a:pPr>
            <a:r>
              <a:rPr b="1" lang="en" sz="2200">
                <a:solidFill>
                  <a:srgbClr val="9900FF"/>
                </a:solidFill>
                <a:latin typeface="Ubuntu"/>
                <a:ea typeface="Ubuntu"/>
                <a:cs typeface="Ubuntu"/>
                <a:sym typeface="Ubuntu"/>
              </a:rPr>
              <a:t> </a:t>
            </a:r>
            <a:endParaRPr b="1" sz="2200" u="sng">
              <a:solidFill>
                <a:srgbClr val="9900FF"/>
              </a:solidFill>
              <a:latin typeface="Ubuntu"/>
              <a:ea typeface="Ubuntu"/>
              <a:cs typeface="Ubuntu"/>
              <a:sym typeface="Ubuntu"/>
            </a:endParaRPr>
          </a:p>
          <a:p>
            <a:pPr indent="0" lvl="0" marL="0" rtl="0" algn="l">
              <a:lnSpc>
                <a:spcPct val="150000"/>
              </a:lnSpc>
              <a:spcBef>
                <a:spcPts val="1200"/>
              </a:spcBef>
              <a:spcAft>
                <a:spcPts val="0"/>
              </a:spcAft>
              <a:buNone/>
            </a:pPr>
            <a:r>
              <a:t/>
            </a:r>
            <a:endParaRPr b="1" sz="2200">
              <a:solidFill>
                <a:srgbClr val="4A5C65"/>
              </a:solidFill>
            </a:endParaRPr>
          </a:p>
          <a:p>
            <a:pPr indent="0" lvl="0" marL="0" rtl="0" algn="l">
              <a:lnSpc>
                <a:spcPct val="150000"/>
              </a:lnSpc>
              <a:spcBef>
                <a:spcPts val="1000"/>
              </a:spcBef>
              <a:spcAft>
                <a:spcPts val="1000"/>
              </a:spcAft>
              <a:buNone/>
            </a:pPr>
            <a:r>
              <a:t/>
            </a:r>
            <a:endParaRPr b="1" sz="2200">
              <a:solidFill>
                <a:srgbClr val="4A5C65"/>
              </a:solidFill>
            </a:endParaRPr>
          </a:p>
        </p:txBody>
      </p:sp>
      <p:sp>
        <p:nvSpPr>
          <p:cNvPr id="361" name="Google Shape;361;p21"/>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362" name="Google Shape;362;p21">
            <a:hlinkClick r:id="rId4"/>
          </p:cNvPr>
          <p:cNvPicPr preferRelativeResize="0"/>
          <p:nvPr/>
        </p:nvPicPr>
        <p:blipFill>
          <a:blip r:embed="rId5">
            <a:alphaModFix/>
          </a:blip>
          <a:stretch>
            <a:fillRect/>
          </a:stretch>
        </p:blipFill>
        <p:spPr>
          <a:xfrm>
            <a:off x="2944450" y="2191400"/>
            <a:ext cx="4651125" cy="24322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22"/>
          <p:cNvSpPr txBox="1"/>
          <p:nvPr>
            <p:ph type="ctrTitle"/>
          </p:nvPr>
        </p:nvSpPr>
        <p:spPr>
          <a:xfrm>
            <a:off x="2886100" y="1888150"/>
            <a:ext cx="3371700" cy="1159800"/>
          </a:xfrm>
          <a:prstGeom prst="rect">
            <a:avLst/>
          </a:prstGeom>
        </p:spPr>
        <p:txBody>
          <a:bodyPr anchorCtr="0" anchor="b" bIns="91425" lIns="91425" spcFirstLastPara="1" rIns="91425" wrap="square" tIns="91425">
            <a:noAutofit/>
          </a:bodyPr>
          <a:lstStyle/>
          <a:p>
            <a:pPr indent="0" lvl="0" marL="457200" rtl="0" algn="l">
              <a:spcBef>
                <a:spcPts val="0"/>
              </a:spcBef>
              <a:spcAft>
                <a:spcPts val="0"/>
              </a:spcAft>
              <a:buNone/>
            </a:pPr>
            <a:r>
              <a:rPr b="1" lang="en">
                <a:solidFill>
                  <a:srgbClr val="4A5C65"/>
                </a:solidFill>
                <a:latin typeface="Ubuntu"/>
                <a:ea typeface="Ubuntu"/>
                <a:cs typeface="Ubuntu"/>
                <a:sym typeface="Ubuntu"/>
              </a:rPr>
              <a:t>2. CRÉER</a:t>
            </a:r>
            <a:endParaRPr b="1">
              <a:latin typeface="Ubuntu"/>
              <a:ea typeface="Ubuntu"/>
              <a:cs typeface="Ubuntu"/>
              <a:sym typeface="Ubuntu"/>
            </a:endParaRPr>
          </a:p>
        </p:txBody>
      </p:sp>
      <p:sp>
        <p:nvSpPr>
          <p:cNvPr id="368" name="Google Shape;368;p22"/>
          <p:cNvSpPr txBox="1"/>
          <p:nvPr>
            <p:ph idx="1" type="subTitle"/>
          </p:nvPr>
        </p:nvSpPr>
        <p:spPr>
          <a:xfrm>
            <a:off x="2886100" y="2916252"/>
            <a:ext cx="3371700" cy="784800"/>
          </a:xfrm>
          <a:prstGeom prst="rect">
            <a:avLst/>
          </a:prstGeom>
        </p:spPr>
        <p:txBody>
          <a:bodyPr anchorCtr="0" anchor="t" bIns="91425" lIns="91425" spcFirstLastPara="1" rIns="91425" wrap="square" tIns="91425">
            <a:noAutofit/>
          </a:bodyPr>
          <a:lstStyle/>
          <a:p>
            <a:pPr indent="-311150" lvl="0" marL="457200" rtl="0" algn="l">
              <a:spcBef>
                <a:spcPts val="0"/>
              </a:spcBef>
              <a:spcAft>
                <a:spcPts val="0"/>
              </a:spcAft>
              <a:buClr>
                <a:srgbClr val="FC4540"/>
              </a:buClr>
              <a:buSzPts val="1300"/>
              <a:buChar char="●"/>
            </a:pPr>
            <a:r>
              <a:rPr lang="en" sz="1300">
                <a:solidFill>
                  <a:srgbClr val="FC4540"/>
                </a:solidFill>
              </a:rPr>
              <a:t>Un dessin</a:t>
            </a:r>
            <a:endParaRPr sz="1300">
              <a:solidFill>
                <a:srgbClr val="FC4540"/>
              </a:solidFill>
            </a:endParaRPr>
          </a:p>
          <a:p>
            <a:pPr indent="-311150" lvl="0" marL="457200" rtl="0" algn="l">
              <a:spcBef>
                <a:spcPts val="0"/>
              </a:spcBef>
              <a:spcAft>
                <a:spcPts val="0"/>
              </a:spcAft>
              <a:buClr>
                <a:srgbClr val="FC4540"/>
              </a:buClr>
              <a:buSzPts val="1300"/>
              <a:buChar char="●"/>
            </a:pPr>
            <a:r>
              <a:rPr lang="en" sz="1300">
                <a:solidFill>
                  <a:srgbClr val="FC4540"/>
                </a:solidFill>
              </a:rPr>
              <a:t>Une photo</a:t>
            </a:r>
            <a:endParaRPr sz="1300">
              <a:solidFill>
                <a:srgbClr val="FC4540"/>
              </a:solidFill>
            </a:endParaRPr>
          </a:p>
          <a:p>
            <a:pPr indent="-311150" lvl="0" marL="457200" rtl="0" algn="l">
              <a:spcBef>
                <a:spcPts val="0"/>
              </a:spcBef>
              <a:spcAft>
                <a:spcPts val="0"/>
              </a:spcAft>
              <a:buClr>
                <a:srgbClr val="FC4540"/>
              </a:buClr>
              <a:buSzPts val="1300"/>
              <a:buChar char="●"/>
            </a:pPr>
            <a:r>
              <a:rPr lang="en" sz="1300">
                <a:solidFill>
                  <a:srgbClr val="FC4540"/>
                </a:solidFill>
              </a:rPr>
              <a:t>Un collage</a:t>
            </a:r>
            <a:endParaRPr sz="1300">
              <a:solidFill>
                <a:srgbClr val="FC454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23"/>
          <p:cNvSpPr txBox="1"/>
          <p:nvPr>
            <p:ph type="title"/>
          </p:nvPr>
        </p:nvSpPr>
        <p:spPr>
          <a:xfrm>
            <a:off x="144075" y="559475"/>
            <a:ext cx="2142000" cy="2630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INSPIRATION</a:t>
            </a:r>
            <a:endParaRPr b="1">
              <a:latin typeface="Ubuntu"/>
              <a:ea typeface="Ubuntu"/>
              <a:cs typeface="Ubuntu"/>
              <a:sym typeface="Ubuntu"/>
            </a:endParaRPr>
          </a:p>
        </p:txBody>
      </p:sp>
      <p:sp>
        <p:nvSpPr>
          <p:cNvPr id="374" name="Google Shape;374;p23"/>
          <p:cNvSpPr txBox="1"/>
          <p:nvPr>
            <p:ph idx="1" type="body"/>
          </p:nvPr>
        </p:nvSpPr>
        <p:spPr>
          <a:xfrm>
            <a:off x="2830925" y="1200150"/>
            <a:ext cx="5340300" cy="3120300"/>
          </a:xfrm>
          <a:prstGeom prst="rect">
            <a:avLst/>
          </a:prstGeom>
        </p:spPr>
        <p:txBody>
          <a:bodyPr anchorCtr="0" anchor="t" bIns="91425" lIns="91425" spcFirstLastPara="1" rIns="91425" wrap="square" tIns="91425">
            <a:noAutofit/>
          </a:bodyPr>
          <a:lstStyle/>
          <a:p>
            <a:pPr indent="0" lvl="0" marL="0" rtl="0" algn="l">
              <a:lnSpc>
                <a:spcPct val="115000"/>
              </a:lnSpc>
              <a:spcBef>
                <a:spcPts val="2000"/>
              </a:spcBef>
              <a:spcAft>
                <a:spcPts val="0"/>
              </a:spcAft>
              <a:buNone/>
            </a:pPr>
            <a:r>
              <a:rPr lang="en" sz="1300">
                <a:solidFill>
                  <a:srgbClr val="6C6C6C"/>
                </a:solidFill>
                <a:latin typeface="Ubuntu"/>
                <a:ea typeface="Ubuntu"/>
                <a:cs typeface="Ubuntu"/>
                <a:sym typeface="Ubuntu"/>
              </a:rPr>
              <a:t>Remplir  les pages 3à 6 du </a:t>
            </a:r>
            <a:r>
              <a:rPr b="1" lang="en" sz="1300" u="sng">
                <a:solidFill>
                  <a:srgbClr val="E06666"/>
                </a:solidFill>
                <a:latin typeface="Ubuntu"/>
                <a:ea typeface="Ubuntu"/>
                <a:cs typeface="Ubuntu"/>
                <a:sym typeface="Ubuntu"/>
                <a:hlinkClick r:id="rId3">
                  <a:extLst>
                    <a:ext uri="{A12FA001-AC4F-418D-AE19-62706E023703}">
                      <ahyp:hlinkClr val="tx"/>
                    </a:ext>
                  </a:extLst>
                </a:hlinkClick>
              </a:rPr>
              <a:t>Carnet de traces : L'HABIT NE FAIT PAS LE MOINE</a:t>
            </a:r>
            <a:endParaRPr b="1" sz="1300" u="sng">
              <a:solidFill>
                <a:srgbClr val="E06666"/>
              </a:solidFill>
              <a:latin typeface="Ubuntu"/>
              <a:ea typeface="Ubuntu"/>
              <a:cs typeface="Ubuntu"/>
              <a:sym typeface="Ubuntu"/>
            </a:endParaRPr>
          </a:p>
          <a:p>
            <a:pPr indent="0" lvl="0" marL="0" rtl="0" algn="l">
              <a:lnSpc>
                <a:spcPct val="115000"/>
              </a:lnSpc>
              <a:spcBef>
                <a:spcPts val="2000"/>
              </a:spcBef>
              <a:spcAft>
                <a:spcPts val="0"/>
              </a:spcAft>
              <a:buNone/>
            </a:pPr>
            <a:r>
              <a:t/>
            </a:r>
            <a:endParaRPr sz="1300">
              <a:solidFill>
                <a:srgbClr val="6C6C6C"/>
              </a:solidFill>
              <a:latin typeface="Ubuntu"/>
              <a:ea typeface="Ubuntu"/>
              <a:cs typeface="Ubuntu"/>
              <a:sym typeface="Ubuntu"/>
            </a:endParaRPr>
          </a:p>
          <a:p>
            <a:pPr indent="-342900" lvl="0" marL="342900" rtl="0" algn="l">
              <a:lnSpc>
                <a:spcPct val="150000"/>
              </a:lnSpc>
              <a:spcBef>
                <a:spcPts val="2000"/>
              </a:spcBef>
              <a:spcAft>
                <a:spcPts val="1000"/>
              </a:spcAft>
              <a:buNone/>
            </a:pPr>
            <a:r>
              <a:t/>
            </a:r>
            <a:endParaRPr b="1" sz="1300" u="sng">
              <a:solidFill>
                <a:srgbClr val="FC4540"/>
              </a:solidFill>
              <a:latin typeface="Ubuntu"/>
              <a:ea typeface="Ubuntu"/>
              <a:cs typeface="Ubuntu"/>
              <a:sym typeface="Ubuntu"/>
            </a:endParaRPr>
          </a:p>
        </p:txBody>
      </p:sp>
      <p:sp>
        <p:nvSpPr>
          <p:cNvPr id="375" name="Google Shape;375;p23"/>
          <p:cNvSpPr txBox="1"/>
          <p:nvPr>
            <p:ph idx="12" type="sldNum"/>
          </p:nvPr>
        </p:nvSpPr>
        <p:spPr>
          <a:xfrm>
            <a:off x="8117984" y="418063"/>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376" name="Google Shape;376;p23">
            <a:hlinkClick r:id="rId4"/>
          </p:cNvPr>
          <p:cNvPicPr preferRelativeResize="0"/>
          <p:nvPr/>
        </p:nvPicPr>
        <p:blipFill>
          <a:blip r:embed="rId5">
            <a:alphaModFix/>
          </a:blip>
          <a:stretch>
            <a:fillRect/>
          </a:stretch>
        </p:blipFill>
        <p:spPr>
          <a:xfrm>
            <a:off x="3287125" y="2117625"/>
            <a:ext cx="4280327" cy="2388275"/>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Kent template">
  <a:themeElements>
    <a:clrScheme name="Custom 347">
      <a:dk1>
        <a:srgbClr val="4A5C65"/>
      </a:dk1>
      <a:lt1>
        <a:srgbClr val="FFFFFF"/>
      </a:lt1>
      <a:dk2>
        <a:srgbClr val="A6BCC9"/>
      </a:dk2>
      <a:lt2>
        <a:srgbClr val="DEE9F2"/>
      </a:lt2>
      <a:accent1>
        <a:srgbClr val="02BDC7"/>
      </a:accent1>
      <a:accent2>
        <a:srgbClr val="FFB600"/>
      </a:accent2>
      <a:accent3>
        <a:srgbClr val="FF9755"/>
      </a:accent3>
      <a:accent4>
        <a:srgbClr val="FD6C68"/>
      </a:accent4>
      <a:accent5>
        <a:srgbClr val="FC4067"/>
      </a:accent5>
      <a:accent6>
        <a:srgbClr val="A6BCC9"/>
      </a:accent6>
      <a:hlink>
        <a:srgbClr val="02BDC7"/>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