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Karla" panose="020B0004030503030003" pitchFamily="34" charset="77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Work Sans" pitchFamily="2" charset="77"/>
      <p:regular r:id="rId33"/>
      <p:bold r:id="rId34"/>
      <p:italic r:id="rId35"/>
      <p:boldItalic r:id="rId36"/>
    </p:embeddedFont>
    <p:embeddedFont>
      <p:font typeface="Work Sans Regular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374">
          <p15:clr>
            <a:srgbClr val="9AA0A6"/>
          </p15:clr>
        </p15:guide>
        <p15:guide id="5" orient="horz" pos="2869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ÉCIT ART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pos="2880"/>
        <p:guide pos="454"/>
        <p:guide pos="5305"/>
        <p:guide orient="horz" pos="374"/>
        <p:guide orient="horz" pos="2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4-16T19:46:36.933" idx="1">
    <p:pos x="3280" y="470"/>
    <p:text>Ajouter lien vers canevas en ligne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2857f3b94_1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2857f3b94_1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d2857f3b94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d2857f3b94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d2857f3b94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d2857f3b94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d2857f3b94_1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d2857f3b94_1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Discutez avec les élèves des procédés et techniques comiques présents dans cet exemple.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da06bde0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da06bde0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d2857f3b94_1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d2857f3b94_1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d2857f3b94_1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d2857f3b94_1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2857f3b94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2857f3b94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d2857f3b94_1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d2857f3b94_1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d2857f3b94_1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d2857f3b94_1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d2857f3b94_1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d2857f3b94_1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2857f3b9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2857f3b9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d2857f3b94_1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d2857f3b94_1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d2857f3b94_1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d2857f3b94_1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da06bde0e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da06bde0e_1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dc199a121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dc199a121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7bf369cf9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7bf369cf9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Discutez avec les élèves des procédés et techniques comiques présents dans cet exemple.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2857f3b9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2857f3b9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d940ff1c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d940ff1c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dc199a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6dc199a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2857f3b94_1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2857f3b94_1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da06bde0e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6da06bde0e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365950" y="-2550"/>
            <a:ext cx="2777219" cy="5143520"/>
          </a:xfrm>
          <a:custGeom>
            <a:avLst/>
            <a:gdLst/>
            <a:ahLst/>
            <a:cxnLst/>
            <a:rect l="l" t="t" r="r" b="b"/>
            <a:pathLst>
              <a:path w="86822" h="160735" extrusionOk="0">
                <a:moveTo>
                  <a:pt x="1" y="1"/>
                </a:moveTo>
                <a:cubicBezTo>
                  <a:pt x="17146" y="23015"/>
                  <a:pt x="27302" y="51543"/>
                  <a:pt x="27302" y="82451"/>
                </a:cubicBezTo>
                <a:cubicBezTo>
                  <a:pt x="27302" y="111514"/>
                  <a:pt x="18325" y="138482"/>
                  <a:pt x="2989" y="160734"/>
                </a:cubicBezTo>
                <a:lnTo>
                  <a:pt x="86821" y="160734"/>
                </a:lnTo>
                <a:lnTo>
                  <a:pt x="86821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45679" y="744575"/>
            <a:ext cx="4386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45675" y="2834125"/>
            <a:ext cx="4386600" cy="14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AND_TWO_COLUMNS_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05" name="Google Shape;105;p11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1"/>
          <p:cNvSpPr txBox="1">
            <a:spLocks noGrp="1"/>
          </p:cNvSpPr>
          <p:nvPr>
            <p:ph type="title"/>
          </p:nvPr>
        </p:nvSpPr>
        <p:spPr>
          <a:xfrm>
            <a:off x="726725" y="594300"/>
            <a:ext cx="774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ubTitle" idx="1"/>
          </p:nvPr>
        </p:nvSpPr>
        <p:spPr>
          <a:xfrm>
            <a:off x="1449250" y="1415775"/>
            <a:ext cx="149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801850" y="3177826"/>
            <a:ext cx="1343318" cy="1343284"/>
          </a:xfrm>
          <a:custGeom>
            <a:avLst/>
            <a:gdLst/>
            <a:ahLst/>
            <a:cxnLst/>
            <a:rect l="l" t="t" r="r" b="b"/>
            <a:pathLst>
              <a:path w="39947" h="39946" extrusionOk="0">
                <a:moveTo>
                  <a:pt x="19968" y="0"/>
                </a:moveTo>
                <a:cubicBezTo>
                  <a:pt x="8942" y="0"/>
                  <a:pt x="1" y="8942"/>
                  <a:pt x="1" y="19979"/>
                </a:cubicBezTo>
                <a:cubicBezTo>
                  <a:pt x="1" y="31004"/>
                  <a:pt x="8942" y="39945"/>
                  <a:pt x="19968" y="39945"/>
                </a:cubicBezTo>
                <a:cubicBezTo>
                  <a:pt x="31005" y="39945"/>
                  <a:pt x="39946" y="31004"/>
                  <a:pt x="39946" y="19979"/>
                </a:cubicBezTo>
                <a:cubicBezTo>
                  <a:pt x="39946" y="8942"/>
                  <a:pt x="31005" y="0"/>
                  <a:pt x="19968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6998824" y="2481650"/>
            <a:ext cx="2145265" cy="2661812"/>
          </a:xfrm>
          <a:custGeom>
            <a:avLst/>
            <a:gdLst/>
            <a:ahLst/>
            <a:cxnLst/>
            <a:rect l="l" t="t" r="r" b="b"/>
            <a:pathLst>
              <a:path w="36207" h="44927" extrusionOk="0">
                <a:moveTo>
                  <a:pt x="33581" y="0"/>
                </a:moveTo>
                <a:cubicBezTo>
                  <a:pt x="31491" y="0"/>
                  <a:pt x="28468" y="574"/>
                  <a:pt x="25711" y="3239"/>
                </a:cubicBezTo>
                <a:cubicBezTo>
                  <a:pt x="20874" y="7926"/>
                  <a:pt x="23711" y="12772"/>
                  <a:pt x="19535" y="18689"/>
                </a:cubicBezTo>
                <a:cubicBezTo>
                  <a:pt x="15350" y="24606"/>
                  <a:pt x="6378" y="22179"/>
                  <a:pt x="3190" y="29460"/>
                </a:cubicBezTo>
                <a:cubicBezTo>
                  <a:pt x="1" y="36750"/>
                  <a:pt x="3625" y="44927"/>
                  <a:pt x="3625" y="44927"/>
                </a:cubicBezTo>
                <a:lnTo>
                  <a:pt x="36206" y="44927"/>
                </a:lnTo>
                <a:lnTo>
                  <a:pt x="36206" y="327"/>
                </a:lnTo>
                <a:cubicBezTo>
                  <a:pt x="36206" y="327"/>
                  <a:pt x="35159" y="0"/>
                  <a:pt x="33581" y="0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2"/>
          </p:nvPr>
        </p:nvSpPr>
        <p:spPr>
          <a:xfrm>
            <a:off x="3828150" y="1415775"/>
            <a:ext cx="149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3"/>
          </p:nvPr>
        </p:nvSpPr>
        <p:spPr>
          <a:xfrm>
            <a:off x="6207038" y="1415775"/>
            <a:ext cx="149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ubTitle" idx="4"/>
          </p:nvPr>
        </p:nvSpPr>
        <p:spPr>
          <a:xfrm>
            <a:off x="1363150" y="3754650"/>
            <a:ext cx="16599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5"/>
          </p:nvPr>
        </p:nvSpPr>
        <p:spPr>
          <a:xfrm>
            <a:off x="3742038" y="3754650"/>
            <a:ext cx="16599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ubTitle" idx="6"/>
          </p:nvPr>
        </p:nvSpPr>
        <p:spPr>
          <a:xfrm>
            <a:off x="6120938" y="3754650"/>
            <a:ext cx="16599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idx="7" hasCustomPrompt="1"/>
          </p:nvPr>
        </p:nvSpPr>
        <p:spPr>
          <a:xfrm>
            <a:off x="1764700" y="2546250"/>
            <a:ext cx="859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title" idx="8" hasCustomPrompt="1"/>
          </p:nvPr>
        </p:nvSpPr>
        <p:spPr>
          <a:xfrm>
            <a:off x="4168488" y="2546250"/>
            <a:ext cx="859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 idx="9" hasCustomPrompt="1"/>
          </p:nvPr>
        </p:nvSpPr>
        <p:spPr>
          <a:xfrm>
            <a:off x="6522494" y="2546250"/>
            <a:ext cx="859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2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22" name="Google Shape;122;p12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2"/>
          <p:cNvSpPr txBox="1">
            <a:spLocks noGrp="1"/>
          </p:cNvSpPr>
          <p:nvPr>
            <p:ph type="title"/>
          </p:nvPr>
        </p:nvSpPr>
        <p:spPr>
          <a:xfrm>
            <a:off x="726725" y="594300"/>
            <a:ext cx="774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ubTitle" idx="1"/>
          </p:nvPr>
        </p:nvSpPr>
        <p:spPr>
          <a:xfrm>
            <a:off x="726725" y="2035538"/>
            <a:ext cx="241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ubTitle" idx="2"/>
          </p:nvPr>
        </p:nvSpPr>
        <p:spPr>
          <a:xfrm>
            <a:off x="726725" y="2454788"/>
            <a:ext cx="24108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ubTitle" idx="3"/>
          </p:nvPr>
        </p:nvSpPr>
        <p:spPr>
          <a:xfrm>
            <a:off x="6061625" y="2035538"/>
            <a:ext cx="241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subTitle" idx="4"/>
          </p:nvPr>
        </p:nvSpPr>
        <p:spPr>
          <a:xfrm>
            <a:off x="6061625" y="2454788"/>
            <a:ext cx="24108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32" name="Google Shape;132;p13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3"/>
          <p:cNvSpPr/>
          <p:nvPr/>
        </p:nvSpPr>
        <p:spPr>
          <a:xfrm>
            <a:off x="6168826" y="1451799"/>
            <a:ext cx="2975220" cy="3691652"/>
          </a:xfrm>
          <a:custGeom>
            <a:avLst/>
            <a:gdLst/>
            <a:ahLst/>
            <a:cxnLst/>
            <a:rect l="l" t="t" r="r" b="b"/>
            <a:pathLst>
              <a:path w="36207" h="44927" extrusionOk="0">
                <a:moveTo>
                  <a:pt x="33581" y="0"/>
                </a:moveTo>
                <a:cubicBezTo>
                  <a:pt x="31491" y="0"/>
                  <a:pt x="28468" y="574"/>
                  <a:pt x="25711" y="3239"/>
                </a:cubicBezTo>
                <a:cubicBezTo>
                  <a:pt x="20874" y="7926"/>
                  <a:pt x="23711" y="12772"/>
                  <a:pt x="19535" y="18689"/>
                </a:cubicBezTo>
                <a:cubicBezTo>
                  <a:pt x="15350" y="24606"/>
                  <a:pt x="6378" y="22179"/>
                  <a:pt x="3190" y="29460"/>
                </a:cubicBezTo>
                <a:cubicBezTo>
                  <a:pt x="1" y="36750"/>
                  <a:pt x="3625" y="44927"/>
                  <a:pt x="3625" y="44927"/>
                </a:cubicBezTo>
                <a:lnTo>
                  <a:pt x="36206" y="44927"/>
                </a:lnTo>
                <a:lnTo>
                  <a:pt x="36206" y="327"/>
                </a:lnTo>
                <a:cubicBezTo>
                  <a:pt x="36206" y="327"/>
                  <a:pt x="35159" y="0"/>
                  <a:pt x="33581" y="0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8586175" y="1381025"/>
            <a:ext cx="247825" cy="247047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7914252" y="1020125"/>
            <a:ext cx="147351" cy="146886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721200" y="21014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3"/>
          </p:nvPr>
        </p:nvSpPr>
        <p:spPr>
          <a:xfrm>
            <a:off x="721200" y="23642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4"/>
          </p:nvPr>
        </p:nvSpPr>
        <p:spPr>
          <a:xfrm>
            <a:off x="3223800" y="21014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5"/>
          </p:nvPr>
        </p:nvSpPr>
        <p:spPr>
          <a:xfrm>
            <a:off x="3223800" y="23642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6"/>
          </p:nvPr>
        </p:nvSpPr>
        <p:spPr>
          <a:xfrm>
            <a:off x="5726250" y="21014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7"/>
          </p:nvPr>
        </p:nvSpPr>
        <p:spPr>
          <a:xfrm>
            <a:off x="5726250" y="23642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8"/>
          </p:nvPr>
        </p:nvSpPr>
        <p:spPr>
          <a:xfrm>
            <a:off x="721200" y="36430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9"/>
          </p:nvPr>
        </p:nvSpPr>
        <p:spPr>
          <a:xfrm>
            <a:off x="721200" y="39058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13"/>
          </p:nvPr>
        </p:nvSpPr>
        <p:spPr>
          <a:xfrm>
            <a:off x="3223800" y="36430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4"/>
          </p:nvPr>
        </p:nvSpPr>
        <p:spPr>
          <a:xfrm>
            <a:off x="3223800" y="39058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15"/>
          </p:nvPr>
        </p:nvSpPr>
        <p:spPr>
          <a:xfrm>
            <a:off x="5726250" y="36430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6"/>
          </p:nvPr>
        </p:nvSpPr>
        <p:spPr>
          <a:xfrm>
            <a:off x="5726250" y="39058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4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53" name="Google Shape;153;p14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5055150" y="1058650"/>
            <a:ext cx="3072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721200" y="1905150"/>
            <a:ext cx="29922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2"/>
          </p:nvPr>
        </p:nvSpPr>
        <p:spPr>
          <a:xfrm>
            <a:off x="5047575" y="646875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3"/>
          </p:nvPr>
        </p:nvSpPr>
        <p:spPr>
          <a:xfrm>
            <a:off x="5047575" y="2063638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4"/>
          </p:nvPr>
        </p:nvSpPr>
        <p:spPr>
          <a:xfrm>
            <a:off x="5047575" y="3476650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5"/>
          </p:nvPr>
        </p:nvSpPr>
        <p:spPr>
          <a:xfrm>
            <a:off x="5055150" y="2482888"/>
            <a:ext cx="3072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6"/>
          </p:nvPr>
        </p:nvSpPr>
        <p:spPr>
          <a:xfrm>
            <a:off x="5055150" y="3895900"/>
            <a:ext cx="3072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5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65" name="Google Shape;165;p15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5"/>
          <p:cNvSpPr/>
          <p:nvPr/>
        </p:nvSpPr>
        <p:spPr>
          <a:xfrm>
            <a:off x="457923" y="2911309"/>
            <a:ext cx="3618680" cy="3618680"/>
          </a:xfrm>
          <a:custGeom>
            <a:avLst/>
            <a:gdLst/>
            <a:ahLst/>
            <a:cxnLst/>
            <a:rect l="l" t="t" r="r" b="b"/>
            <a:pathLst>
              <a:path w="38826" h="38826" extrusionOk="0">
                <a:moveTo>
                  <a:pt x="19409" y="0"/>
                </a:moveTo>
                <a:cubicBezTo>
                  <a:pt x="8688" y="0"/>
                  <a:pt x="1" y="8687"/>
                  <a:pt x="1" y="19408"/>
                </a:cubicBezTo>
                <a:cubicBezTo>
                  <a:pt x="1" y="30130"/>
                  <a:pt x="8688" y="38825"/>
                  <a:pt x="19409" y="38825"/>
                </a:cubicBezTo>
                <a:cubicBezTo>
                  <a:pt x="30130" y="38825"/>
                  <a:pt x="38826" y="30130"/>
                  <a:pt x="38826" y="19408"/>
                </a:cubicBezTo>
                <a:cubicBezTo>
                  <a:pt x="38826" y="8687"/>
                  <a:pt x="30130" y="0"/>
                  <a:pt x="19409" y="0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 flipH="1">
            <a:off x="3" y="3577945"/>
            <a:ext cx="2278469" cy="1562898"/>
            <a:chOff x="6864479" y="3577962"/>
            <a:chExt cx="2280521" cy="1562898"/>
          </a:xfrm>
        </p:grpSpPr>
        <p:sp>
          <p:nvSpPr>
            <p:cNvPr id="170" name="Google Shape;170;p15"/>
            <p:cNvSpPr/>
            <p:nvPr/>
          </p:nvSpPr>
          <p:spPr>
            <a:xfrm>
              <a:off x="6864479" y="3577962"/>
              <a:ext cx="2280521" cy="1562898"/>
            </a:xfrm>
            <a:custGeom>
              <a:avLst/>
              <a:gdLst/>
              <a:ahLst/>
              <a:cxnLst/>
              <a:rect l="l" t="t" r="r" b="b"/>
              <a:pathLst>
                <a:path w="71283" h="48852" extrusionOk="0">
                  <a:moveTo>
                    <a:pt x="71212" y="0"/>
                  </a:moveTo>
                  <a:cubicBezTo>
                    <a:pt x="71212" y="0"/>
                    <a:pt x="61782" y="17788"/>
                    <a:pt x="39815" y="31421"/>
                  </a:cubicBezTo>
                  <a:cubicBezTo>
                    <a:pt x="20420" y="43458"/>
                    <a:pt x="0" y="48851"/>
                    <a:pt x="0" y="48851"/>
                  </a:cubicBezTo>
                  <a:lnTo>
                    <a:pt x="71283" y="48851"/>
                  </a:lnTo>
                  <a:lnTo>
                    <a:pt x="71212" y="0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452213" y="4006086"/>
              <a:ext cx="1691284" cy="1134774"/>
            </a:xfrm>
            <a:custGeom>
              <a:avLst/>
              <a:gdLst/>
              <a:ahLst/>
              <a:cxnLst/>
              <a:rect l="l" t="t" r="r" b="b"/>
              <a:pathLst>
                <a:path w="52865" h="35470" extrusionOk="0">
                  <a:moveTo>
                    <a:pt x="52864" y="1"/>
                  </a:moveTo>
                  <a:cubicBezTo>
                    <a:pt x="48721" y="5442"/>
                    <a:pt x="39089" y="16324"/>
                    <a:pt x="22813" y="25242"/>
                  </a:cubicBezTo>
                  <a:cubicBezTo>
                    <a:pt x="14931" y="29564"/>
                    <a:pt x="6871" y="32957"/>
                    <a:pt x="1" y="35469"/>
                  </a:cubicBezTo>
                  <a:lnTo>
                    <a:pt x="8835" y="35469"/>
                  </a:lnTo>
                  <a:cubicBezTo>
                    <a:pt x="13371" y="33553"/>
                    <a:pt x="18122" y="31302"/>
                    <a:pt x="22813" y="28731"/>
                  </a:cubicBezTo>
                  <a:cubicBezTo>
                    <a:pt x="39101" y="19801"/>
                    <a:pt x="48721" y="8931"/>
                    <a:pt x="52864" y="3489"/>
                  </a:cubicBezTo>
                  <a:lnTo>
                    <a:pt x="52864" y="1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15"/>
          <p:cNvSpPr/>
          <p:nvPr/>
        </p:nvSpPr>
        <p:spPr>
          <a:xfrm>
            <a:off x="6817353" y="650473"/>
            <a:ext cx="1377741" cy="1377741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647677" y="3218125"/>
            <a:ext cx="147351" cy="146886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8348225" y="650479"/>
            <a:ext cx="147351" cy="14689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1387351" y="3966425"/>
            <a:ext cx="93098" cy="9280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7818426" y="1267200"/>
            <a:ext cx="93098" cy="9280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8375351" y="2028225"/>
            <a:ext cx="93098" cy="9280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01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1"/>
          </p:nvPr>
        </p:nvSpPr>
        <p:spPr>
          <a:xfrm>
            <a:off x="721200" y="1657050"/>
            <a:ext cx="25293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subTitle" idx="2"/>
          </p:nvPr>
        </p:nvSpPr>
        <p:spPr>
          <a:xfrm>
            <a:off x="727436" y="2068825"/>
            <a:ext cx="2529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3"/>
          </p:nvPr>
        </p:nvSpPr>
        <p:spPr>
          <a:xfrm>
            <a:off x="3597283" y="1657050"/>
            <a:ext cx="25293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4"/>
          </p:nvPr>
        </p:nvSpPr>
        <p:spPr>
          <a:xfrm>
            <a:off x="3603519" y="2068825"/>
            <a:ext cx="2529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5"/>
          </p:nvPr>
        </p:nvSpPr>
        <p:spPr>
          <a:xfrm>
            <a:off x="3011175" y="3529850"/>
            <a:ext cx="25293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6"/>
          </p:nvPr>
        </p:nvSpPr>
        <p:spPr>
          <a:xfrm>
            <a:off x="3017411" y="3941625"/>
            <a:ext cx="2529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ubTitle" idx="7"/>
          </p:nvPr>
        </p:nvSpPr>
        <p:spPr>
          <a:xfrm>
            <a:off x="5887258" y="3529850"/>
            <a:ext cx="25293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subTitle" idx="8"/>
          </p:nvPr>
        </p:nvSpPr>
        <p:spPr>
          <a:xfrm>
            <a:off x="5893494" y="3941625"/>
            <a:ext cx="2529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image">
  <p:cSld name="TITLE_AND_TWO_COLUMNS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2992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9" name="Google Shape;189;p16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90" name="Google Shape;190;p16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6"/>
          <p:cNvSpPr txBox="1">
            <a:spLocks noGrp="1"/>
          </p:cNvSpPr>
          <p:nvPr>
            <p:ph type="title" idx="2"/>
          </p:nvPr>
        </p:nvSpPr>
        <p:spPr>
          <a:xfrm>
            <a:off x="721200" y="1986075"/>
            <a:ext cx="29922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image 2">
  <p:cSld name="TITLE_AND_TWO_COLUMNS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5207325" y="1434600"/>
            <a:ext cx="2992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97" name="Google Shape;197;p17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7"/>
          <p:cNvSpPr txBox="1">
            <a:spLocks noGrp="1"/>
          </p:cNvSpPr>
          <p:nvPr>
            <p:ph type="subTitle" idx="1"/>
          </p:nvPr>
        </p:nvSpPr>
        <p:spPr>
          <a:xfrm>
            <a:off x="5207325" y="2826375"/>
            <a:ext cx="29922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18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204" name="Google Shape;204;p18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9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210" name="Google Shape;210;p19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9"/>
          <p:cNvSpPr/>
          <p:nvPr/>
        </p:nvSpPr>
        <p:spPr>
          <a:xfrm>
            <a:off x="6168826" y="1451799"/>
            <a:ext cx="2975220" cy="3691652"/>
          </a:xfrm>
          <a:custGeom>
            <a:avLst/>
            <a:gdLst/>
            <a:ahLst/>
            <a:cxnLst/>
            <a:rect l="l" t="t" r="r" b="b"/>
            <a:pathLst>
              <a:path w="36207" h="44927" extrusionOk="0">
                <a:moveTo>
                  <a:pt x="33581" y="0"/>
                </a:moveTo>
                <a:cubicBezTo>
                  <a:pt x="31491" y="0"/>
                  <a:pt x="28468" y="574"/>
                  <a:pt x="25711" y="3239"/>
                </a:cubicBezTo>
                <a:cubicBezTo>
                  <a:pt x="20874" y="7926"/>
                  <a:pt x="23711" y="12772"/>
                  <a:pt x="19535" y="18689"/>
                </a:cubicBezTo>
                <a:cubicBezTo>
                  <a:pt x="15350" y="24606"/>
                  <a:pt x="6378" y="22179"/>
                  <a:pt x="3190" y="29460"/>
                </a:cubicBezTo>
                <a:cubicBezTo>
                  <a:pt x="1" y="36750"/>
                  <a:pt x="3625" y="44927"/>
                  <a:pt x="3625" y="44927"/>
                </a:cubicBezTo>
                <a:lnTo>
                  <a:pt x="36206" y="44927"/>
                </a:lnTo>
                <a:lnTo>
                  <a:pt x="36206" y="327"/>
                </a:lnTo>
                <a:cubicBezTo>
                  <a:pt x="36206" y="327"/>
                  <a:pt x="35159" y="0"/>
                  <a:pt x="33581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/>
          <p:nvPr/>
        </p:nvSpPr>
        <p:spPr>
          <a:xfrm rot="10800000">
            <a:off x="5970633" y="3593171"/>
            <a:ext cx="3137036" cy="1025160"/>
          </a:xfrm>
          <a:custGeom>
            <a:avLst/>
            <a:gdLst/>
            <a:ahLst/>
            <a:cxnLst/>
            <a:rect l="l" t="t" r="r" b="b"/>
            <a:pathLst>
              <a:path w="33838" h="11058" extrusionOk="0">
                <a:moveTo>
                  <a:pt x="0" y="1"/>
                </a:moveTo>
                <a:cubicBezTo>
                  <a:pt x="0" y="1"/>
                  <a:pt x="1741" y="8814"/>
                  <a:pt x="9223" y="10680"/>
                </a:cubicBezTo>
                <a:cubicBezTo>
                  <a:pt x="10278" y="10945"/>
                  <a:pt x="11131" y="11058"/>
                  <a:pt x="11840" y="11058"/>
                </a:cubicBezTo>
                <a:cubicBezTo>
                  <a:pt x="16045" y="11058"/>
                  <a:pt x="15187" y="7073"/>
                  <a:pt x="21416" y="7073"/>
                </a:cubicBezTo>
                <a:cubicBezTo>
                  <a:pt x="21576" y="7073"/>
                  <a:pt x="21741" y="7076"/>
                  <a:pt x="21911" y="7081"/>
                </a:cubicBezTo>
                <a:cubicBezTo>
                  <a:pt x="22048" y="7086"/>
                  <a:pt x="22183" y="7088"/>
                  <a:pt x="22318" y="7088"/>
                </a:cubicBezTo>
                <a:cubicBezTo>
                  <a:pt x="29926" y="7088"/>
                  <a:pt x="33837" y="1"/>
                  <a:pt x="33837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9"/>
          <p:cNvGrpSpPr/>
          <p:nvPr/>
        </p:nvGrpSpPr>
        <p:grpSpPr>
          <a:xfrm>
            <a:off x="-4446" y="4618322"/>
            <a:ext cx="9143786" cy="524283"/>
            <a:chOff x="1295125" y="5074300"/>
            <a:chExt cx="5021575" cy="287925"/>
          </a:xfrm>
        </p:grpSpPr>
        <p:sp>
          <p:nvSpPr>
            <p:cNvPr id="216" name="Google Shape;216;p19"/>
            <p:cNvSpPr/>
            <p:nvPr/>
          </p:nvSpPr>
          <p:spPr>
            <a:xfrm>
              <a:off x="1295125" y="5074300"/>
              <a:ext cx="5021575" cy="287925"/>
            </a:xfrm>
            <a:custGeom>
              <a:avLst/>
              <a:gdLst/>
              <a:ahLst/>
              <a:cxnLst/>
              <a:rect l="l" t="t" r="r" b="b"/>
              <a:pathLst>
                <a:path w="200863" h="11517" extrusionOk="0">
                  <a:moveTo>
                    <a:pt x="1" y="1"/>
                  </a:moveTo>
                  <a:lnTo>
                    <a:pt x="1" y="11517"/>
                  </a:lnTo>
                  <a:lnTo>
                    <a:pt x="200863" y="11517"/>
                  </a:lnTo>
                  <a:lnTo>
                    <a:pt x="200863" y="1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1295125" y="5115100"/>
              <a:ext cx="5021575" cy="26600"/>
            </a:xfrm>
            <a:custGeom>
              <a:avLst/>
              <a:gdLst/>
              <a:ahLst/>
              <a:cxnLst/>
              <a:rect l="l" t="t" r="r" b="b"/>
              <a:pathLst>
                <a:path w="200863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200863" y="1063"/>
                  </a:lnTo>
                  <a:lnTo>
                    <a:pt x="200863" y="1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220" name="Google Shape;220;p20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221" name="Google Shape;221;p20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20"/>
          <p:cNvSpPr/>
          <p:nvPr/>
        </p:nvSpPr>
        <p:spPr>
          <a:xfrm>
            <a:off x="6459949" y="2567549"/>
            <a:ext cx="2683265" cy="1272011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-4450" y="3802576"/>
            <a:ext cx="9143786" cy="1340032"/>
          </a:xfrm>
          <a:custGeom>
            <a:avLst/>
            <a:gdLst/>
            <a:ahLst/>
            <a:cxnLst/>
            <a:rect l="l" t="t" r="r" b="b"/>
            <a:pathLst>
              <a:path w="200863" h="11517" extrusionOk="0">
                <a:moveTo>
                  <a:pt x="1" y="1"/>
                </a:moveTo>
                <a:lnTo>
                  <a:pt x="1" y="11517"/>
                </a:lnTo>
                <a:lnTo>
                  <a:pt x="200863" y="11517"/>
                </a:lnTo>
                <a:lnTo>
                  <a:pt x="200863" y="1"/>
                </a:lnTo>
                <a:close/>
              </a:path>
            </a:pathLst>
          </a:custGeom>
          <a:solidFill>
            <a:srgbClr val="94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-4446" y="3894365"/>
            <a:ext cx="9143786" cy="48436"/>
          </a:xfrm>
          <a:custGeom>
            <a:avLst/>
            <a:gdLst/>
            <a:ahLst/>
            <a:cxnLst/>
            <a:rect l="l" t="t" r="r" b="b"/>
            <a:pathLst>
              <a:path w="200863" h="1064" extrusionOk="0">
                <a:moveTo>
                  <a:pt x="1" y="1"/>
                </a:moveTo>
                <a:lnTo>
                  <a:pt x="1" y="1063"/>
                </a:lnTo>
                <a:lnTo>
                  <a:pt x="200863" y="1063"/>
                </a:lnTo>
                <a:lnTo>
                  <a:pt x="200863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895901" y="737800"/>
            <a:ext cx="335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895900" y="2834125"/>
            <a:ext cx="3352200" cy="14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566" y="-303"/>
            <a:ext cx="2294246" cy="5142314"/>
          </a:xfrm>
          <a:custGeom>
            <a:avLst/>
            <a:gdLst/>
            <a:ahLst/>
            <a:cxnLst/>
            <a:rect l="l" t="t" r="r" b="b"/>
            <a:pathLst>
              <a:path w="71712" h="160735" extrusionOk="0">
                <a:moveTo>
                  <a:pt x="0" y="1"/>
                </a:moveTo>
                <a:lnTo>
                  <a:pt x="0" y="160734"/>
                </a:lnTo>
                <a:lnTo>
                  <a:pt x="67151" y="160734"/>
                </a:lnTo>
                <a:cubicBezTo>
                  <a:pt x="46661" y="140946"/>
                  <a:pt x="33921" y="113181"/>
                  <a:pt x="33921" y="82451"/>
                </a:cubicBezTo>
                <a:cubicBezTo>
                  <a:pt x="33921" y="49495"/>
                  <a:pt x="48566" y="19955"/>
                  <a:pt x="71712" y="1"/>
                </a:cubicBezTo>
                <a:close/>
              </a:path>
            </a:pathLst>
          </a:custGeom>
          <a:gradFill>
            <a:gsLst>
              <a:gs pos="0">
                <a:srgbClr val="1F2B3A"/>
              </a:gs>
              <a:gs pos="100000">
                <a:srgbClr val="29332F">
                  <a:alpha val="784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843206" y="-303"/>
            <a:ext cx="2301125" cy="5142314"/>
          </a:xfrm>
          <a:custGeom>
            <a:avLst/>
            <a:gdLst/>
            <a:ahLst/>
            <a:cxnLst/>
            <a:rect l="l" t="t" r="r" b="b"/>
            <a:pathLst>
              <a:path w="71927" h="160735" extrusionOk="0">
                <a:moveTo>
                  <a:pt x="1" y="1"/>
                </a:moveTo>
                <a:cubicBezTo>
                  <a:pt x="23146" y="19955"/>
                  <a:pt x="37791" y="49495"/>
                  <a:pt x="37791" y="82451"/>
                </a:cubicBezTo>
                <a:cubicBezTo>
                  <a:pt x="37791" y="113181"/>
                  <a:pt x="25051" y="140946"/>
                  <a:pt x="4561" y="160734"/>
                </a:cubicBezTo>
                <a:lnTo>
                  <a:pt x="71926" y="160734"/>
                </a:lnTo>
                <a:lnTo>
                  <a:pt x="71926" y="1"/>
                </a:lnTo>
                <a:close/>
              </a:path>
            </a:pathLst>
          </a:custGeom>
          <a:gradFill>
            <a:gsLst>
              <a:gs pos="0">
                <a:srgbClr val="1F2B3A"/>
              </a:gs>
              <a:gs pos="100000">
                <a:srgbClr val="29332F">
                  <a:alpha val="784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7024825" y="667828"/>
            <a:ext cx="1278004" cy="1277972"/>
          </a:xfrm>
          <a:custGeom>
            <a:avLst/>
            <a:gdLst/>
            <a:ahLst/>
            <a:cxnLst/>
            <a:rect l="l" t="t" r="r" b="b"/>
            <a:pathLst>
              <a:path w="39947" h="39946" extrusionOk="0">
                <a:moveTo>
                  <a:pt x="19968" y="0"/>
                </a:moveTo>
                <a:cubicBezTo>
                  <a:pt x="8942" y="0"/>
                  <a:pt x="1" y="8942"/>
                  <a:pt x="1" y="19979"/>
                </a:cubicBezTo>
                <a:cubicBezTo>
                  <a:pt x="1" y="31004"/>
                  <a:pt x="8942" y="39945"/>
                  <a:pt x="19968" y="39945"/>
                </a:cubicBezTo>
                <a:cubicBezTo>
                  <a:pt x="31005" y="39945"/>
                  <a:pt x="39946" y="31004"/>
                  <a:pt x="39946" y="19979"/>
                </a:cubicBezTo>
                <a:cubicBezTo>
                  <a:pt x="39946" y="8942"/>
                  <a:pt x="31005" y="0"/>
                  <a:pt x="19968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41507" y="3126196"/>
            <a:ext cx="992311" cy="991927"/>
          </a:xfrm>
          <a:custGeom>
            <a:avLst/>
            <a:gdLst/>
            <a:ahLst/>
            <a:cxnLst/>
            <a:rect l="l" t="t" r="r" b="b"/>
            <a:pathLst>
              <a:path w="31017" h="31005" extrusionOk="0">
                <a:moveTo>
                  <a:pt x="15503" y="1"/>
                </a:moveTo>
                <a:cubicBezTo>
                  <a:pt x="6942" y="1"/>
                  <a:pt x="1" y="6942"/>
                  <a:pt x="1" y="15503"/>
                </a:cubicBezTo>
                <a:cubicBezTo>
                  <a:pt x="1" y="24063"/>
                  <a:pt x="6942" y="31004"/>
                  <a:pt x="15503" y="31004"/>
                </a:cubicBezTo>
                <a:cubicBezTo>
                  <a:pt x="24075" y="31004"/>
                  <a:pt x="31016" y="24063"/>
                  <a:pt x="31016" y="15503"/>
                </a:cubicBezTo>
                <a:cubicBezTo>
                  <a:pt x="31016" y="6942"/>
                  <a:pt x="24075" y="1"/>
                  <a:pt x="15503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3143" y="-1423"/>
            <a:ext cx="2280905" cy="1562898"/>
            <a:chOff x="3143" y="-1423"/>
            <a:chExt cx="2280905" cy="1562898"/>
          </a:xfrm>
        </p:grpSpPr>
        <p:sp>
          <p:nvSpPr>
            <p:cNvPr id="20" name="Google Shape;20;p3"/>
            <p:cNvSpPr/>
            <p:nvPr/>
          </p:nvSpPr>
          <p:spPr>
            <a:xfrm>
              <a:off x="3143" y="-1423"/>
              <a:ext cx="2280905" cy="1562898"/>
            </a:xfrm>
            <a:custGeom>
              <a:avLst/>
              <a:gdLst/>
              <a:ahLst/>
              <a:cxnLst/>
              <a:rect l="l" t="t" r="r" b="b"/>
              <a:pathLst>
                <a:path w="71295" h="48852" extrusionOk="0">
                  <a:moveTo>
                    <a:pt x="0" y="0"/>
                  </a:moveTo>
                  <a:lnTo>
                    <a:pt x="71" y="48851"/>
                  </a:lnTo>
                  <a:cubicBezTo>
                    <a:pt x="71" y="48851"/>
                    <a:pt x="9513" y="31063"/>
                    <a:pt x="31468" y="17431"/>
                  </a:cubicBezTo>
                  <a:cubicBezTo>
                    <a:pt x="50864" y="5394"/>
                    <a:pt x="71295" y="0"/>
                    <a:pt x="71295" y="0"/>
                  </a:cubicBez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647" y="-1423"/>
              <a:ext cx="1691284" cy="1134742"/>
            </a:xfrm>
            <a:custGeom>
              <a:avLst/>
              <a:gdLst/>
              <a:ahLst/>
              <a:cxnLst/>
              <a:rect l="l" t="t" r="r" b="b"/>
              <a:pathLst>
                <a:path w="52865" h="35469" extrusionOk="0">
                  <a:moveTo>
                    <a:pt x="44030" y="0"/>
                  </a:moveTo>
                  <a:cubicBezTo>
                    <a:pt x="39494" y="1929"/>
                    <a:pt x="34743" y="4167"/>
                    <a:pt x="30052" y="6739"/>
                  </a:cubicBezTo>
                  <a:cubicBezTo>
                    <a:pt x="13764" y="15669"/>
                    <a:pt x="4144" y="26539"/>
                    <a:pt x="1" y="31980"/>
                  </a:cubicBezTo>
                  <a:lnTo>
                    <a:pt x="1" y="35469"/>
                  </a:lnTo>
                  <a:cubicBezTo>
                    <a:pt x="4156" y="30027"/>
                    <a:pt x="13776" y="19145"/>
                    <a:pt x="30052" y="10227"/>
                  </a:cubicBezTo>
                  <a:cubicBezTo>
                    <a:pt x="37946" y="5905"/>
                    <a:pt x="45994" y="2512"/>
                    <a:pt x="52864" y="0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6863804" y="3577962"/>
            <a:ext cx="2280521" cy="1562898"/>
            <a:chOff x="6864479" y="3577962"/>
            <a:chExt cx="2280521" cy="1562898"/>
          </a:xfrm>
        </p:grpSpPr>
        <p:sp>
          <p:nvSpPr>
            <p:cNvPr id="23" name="Google Shape;23;p3"/>
            <p:cNvSpPr/>
            <p:nvPr/>
          </p:nvSpPr>
          <p:spPr>
            <a:xfrm>
              <a:off x="6864479" y="3577962"/>
              <a:ext cx="2280521" cy="1562898"/>
            </a:xfrm>
            <a:custGeom>
              <a:avLst/>
              <a:gdLst/>
              <a:ahLst/>
              <a:cxnLst/>
              <a:rect l="l" t="t" r="r" b="b"/>
              <a:pathLst>
                <a:path w="71283" h="48852" extrusionOk="0">
                  <a:moveTo>
                    <a:pt x="71212" y="0"/>
                  </a:moveTo>
                  <a:cubicBezTo>
                    <a:pt x="71212" y="0"/>
                    <a:pt x="61782" y="17788"/>
                    <a:pt x="39815" y="31421"/>
                  </a:cubicBezTo>
                  <a:cubicBezTo>
                    <a:pt x="20420" y="43458"/>
                    <a:pt x="0" y="48851"/>
                    <a:pt x="0" y="48851"/>
                  </a:cubicBezTo>
                  <a:lnTo>
                    <a:pt x="71283" y="48851"/>
                  </a:lnTo>
                  <a:lnTo>
                    <a:pt x="71212" y="0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452213" y="4006086"/>
              <a:ext cx="1691284" cy="1134774"/>
            </a:xfrm>
            <a:custGeom>
              <a:avLst/>
              <a:gdLst/>
              <a:ahLst/>
              <a:cxnLst/>
              <a:rect l="l" t="t" r="r" b="b"/>
              <a:pathLst>
                <a:path w="52865" h="35470" extrusionOk="0">
                  <a:moveTo>
                    <a:pt x="52864" y="1"/>
                  </a:moveTo>
                  <a:cubicBezTo>
                    <a:pt x="48721" y="5442"/>
                    <a:pt x="39089" y="16324"/>
                    <a:pt x="22813" y="25242"/>
                  </a:cubicBezTo>
                  <a:cubicBezTo>
                    <a:pt x="14931" y="29564"/>
                    <a:pt x="6871" y="32957"/>
                    <a:pt x="1" y="35469"/>
                  </a:cubicBezTo>
                  <a:lnTo>
                    <a:pt x="8835" y="35469"/>
                  </a:lnTo>
                  <a:cubicBezTo>
                    <a:pt x="13371" y="33553"/>
                    <a:pt x="18122" y="31302"/>
                    <a:pt x="22813" y="28731"/>
                  </a:cubicBezTo>
                  <a:cubicBezTo>
                    <a:pt x="39101" y="19801"/>
                    <a:pt x="48721" y="8931"/>
                    <a:pt x="52864" y="3489"/>
                  </a:cubicBezTo>
                  <a:lnTo>
                    <a:pt x="52864" y="1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/>
          <p:nvPr/>
        </p:nvSpPr>
        <p:spPr>
          <a:xfrm>
            <a:off x="4727644" y="-1990"/>
            <a:ext cx="4421662" cy="4415495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1"/>
          <p:cNvGrpSpPr/>
          <p:nvPr/>
        </p:nvGrpSpPr>
        <p:grpSpPr>
          <a:xfrm>
            <a:off x="5374" y="-1979"/>
            <a:ext cx="2931770" cy="2931662"/>
            <a:chOff x="5376" y="-2012"/>
            <a:chExt cx="1080160" cy="1080160"/>
          </a:xfrm>
        </p:grpSpPr>
        <p:sp>
          <p:nvSpPr>
            <p:cNvPr id="230" name="Google Shape;230;p21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1"/>
          <p:cNvSpPr/>
          <p:nvPr/>
        </p:nvSpPr>
        <p:spPr>
          <a:xfrm>
            <a:off x="6507799" y="3894203"/>
            <a:ext cx="2635353" cy="1249298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body" idx="1"/>
          </p:nvPr>
        </p:nvSpPr>
        <p:spPr>
          <a:xfrm>
            <a:off x="721200" y="1389600"/>
            <a:ext cx="7751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>
            <a:spLocks noGrp="1"/>
          </p:cNvSpPr>
          <p:nvPr>
            <p:ph type="title"/>
          </p:nvPr>
        </p:nvSpPr>
        <p:spPr>
          <a:xfrm>
            <a:off x="3367350" y="1619700"/>
            <a:ext cx="24048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 hasCustomPrompt="1"/>
          </p:nvPr>
        </p:nvSpPr>
        <p:spPr>
          <a:xfrm>
            <a:off x="1875825" y="1106125"/>
            <a:ext cx="5392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5" name="Google Shape;245;p25"/>
          <p:cNvSpPr txBox="1">
            <a:spLocks noGrp="1"/>
          </p:cNvSpPr>
          <p:nvPr>
            <p:ph type="title" idx="2"/>
          </p:nvPr>
        </p:nvSpPr>
        <p:spPr>
          <a:xfrm>
            <a:off x="1875825" y="2955125"/>
            <a:ext cx="53925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5376" y="-12"/>
            <a:ext cx="9144032" cy="2451776"/>
            <a:chOff x="5376" y="-2012"/>
            <a:chExt cx="9144032" cy="2451776"/>
          </a:xfrm>
        </p:grpSpPr>
        <p:sp>
          <p:nvSpPr>
            <p:cNvPr id="247" name="Google Shape;247;p25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BIG_NUMBER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5375" y="-1976"/>
            <a:ext cx="2451794" cy="2451794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6692200" y="-2000"/>
            <a:ext cx="2451747" cy="2448328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title" hasCustomPrompt="1"/>
          </p:nvPr>
        </p:nvSpPr>
        <p:spPr>
          <a:xfrm>
            <a:off x="532600" y="1067875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54" name="Google Shape;254;p26"/>
          <p:cNvSpPr txBox="1">
            <a:spLocks noGrp="1"/>
          </p:cNvSpPr>
          <p:nvPr>
            <p:ph type="title" idx="2"/>
          </p:nvPr>
        </p:nvSpPr>
        <p:spPr>
          <a:xfrm>
            <a:off x="532600" y="1632025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title" idx="3" hasCustomPrompt="1"/>
          </p:nvPr>
        </p:nvSpPr>
        <p:spPr>
          <a:xfrm>
            <a:off x="5741675" y="1067875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56" name="Google Shape;256;p26"/>
          <p:cNvSpPr txBox="1">
            <a:spLocks noGrp="1"/>
          </p:cNvSpPr>
          <p:nvPr>
            <p:ph type="title" idx="4"/>
          </p:nvPr>
        </p:nvSpPr>
        <p:spPr>
          <a:xfrm>
            <a:off x="5741675" y="1632025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title" idx="5" hasCustomPrompt="1"/>
          </p:nvPr>
        </p:nvSpPr>
        <p:spPr>
          <a:xfrm>
            <a:off x="3139788" y="2236550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58" name="Google Shape;258;p26"/>
          <p:cNvSpPr txBox="1">
            <a:spLocks noGrp="1"/>
          </p:cNvSpPr>
          <p:nvPr>
            <p:ph type="title" idx="6"/>
          </p:nvPr>
        </p:nvSpPr>
        <p:spPr>
          <a:xfrm>
            <a:off x="3139788" y="2800700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6006899" y="2957242"/>
            <a:ext cx="3136286" cy="1486767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/>
          <p:nvPr/>
        </p:nvSpPr>
        <p:spPr>
          <a:xfrm flipH="1">
            <a:off x="824" y="2957238"/>
            <a:ext cx="3136286" cy="1486767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-4450" y="4208973"/>
            <a:ext cx="9143786" cy="933626"/>
          </a:xfrm>
          <a:custGeom>
            <a:avLst/>
            <a:gdLst/>
            <a:ahLst/>
            <a:cxnLst/>
            <a:rect l="l" t="t" r="r" b="b"/>
            <a:pathLst>
              <a:path w="200863" h="11517" extrusionOk="0">
                <a:moveTo>
                  <a:pt x="1" y="1"/>
                </a:moveTo>
                <a:lnTo>
                  <a:pt x="1" y="11517"/>
                </a:lnTo>
                <a:lnTo>
                  <a:pt x="200863" y="11517"/>
                </a:lnTo>
                <a:lnTo>
                  <a:pt x="200863" y="1"/>
                </a:lnTo>
                <a:close/>
              </a:path>
            </a:pathLst>
          </a:custGeom>
          <a:solidFill>
            <a:srgbClr val="94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-4446" y="4314515"/>
            <a:ext cx="9143786" cy="48436"/>
          </a:xfrm>
          <a:custGeom>
            <a:avLst/>
            <a:gdLst/>
            <a:ahLst/>
            <a:cxnLst/>
            <a:rect l="l" t="t" r="r" b="b"/>
            <a:pathLst>
              <a:path w="200863" h="1064" extrusionOk="0">
                <a:moveTo>
                  <a:pt x="1" y="1"/>
                </a:moveTo>
                <a:lnTo>
                  <a:pt x="1" y="1063"/>
                </a:lnTo>
                <a:lnTo>
                  <a:pt x="200863" y="1063"/>
                </a:lnTo>
                <a:lnTo>
                  <a:pt x="200863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title" idx="2"/>
          </p:nvPr>
        </p:nvSpPr>
        <p:spPr>
          <a:xfrm>
            <a:off x="3087250" y="3783650"/>
            <a:ext cx="29736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67" name="Google Shape;267;p28"/>
          <p:cNvGrpSpPr/>
          <p:nvPr/>
        </p:nvGrpSpPr>
        <p:grpSpPr>
          <a:xfrm>
            <a:off x="2043" y="-563"/>
            <a:ext cx="962816" cy="5143136"/>
            <a:chOff x="2043" y="-563"/>
            <a:chExt cx="962816" cy="5143136"/>
          </a:xfrm>
        </p:grpSpPr>
        <p:sp>
          <p:nvSpPr>
            <p:cNvPr id="268" name="Google Shape;268;p28"/>
            <p:cNvSpPr/>
            <p:nvPr/>
          </p:nvSpPr>
          <p:spPr>
            <a:xfrm>
              <a:off x="2043" y="-563"/>
              <a:ext cx="962816" cy="3411360"/>
            </a:xfrm>
            <a:custGeom>
              <a:avLst/>
              <a:gdLst/>
              <a:ahLst/>
              <a:cxnLst/>
              <a:rect l="l" t="t" r="r" b="b"/>
              <a:pathLst>
                <a:path w="30088" h="106605" extrusionOk="0">
                  <a:moveTo>
                    <a:pt x="0" y="1"/>
                  </a:moveTo>
                  <a:lnTo>
                    <a:pt x="0" y="106597"/>
                  </a:lnTo>
                  <a:cubicBezTo>
                    <a:pt x="0" y="106597"/>
                    <a:pt x="95" y="106604"/>
                    <a:pt x="271" y="106604"/>
                  </a:cubicBezTo>
                  <a:cubicBezTo>
                    <a:pt x="2164" y="106604"/>
                    <a:pt x="13462" y="105767"/>
                    <a:pt x="18264" y="86154"/>
                  </a:cubicBezTo>
                  <a:cubicBezTo>
                    <a:pt x="23515" y="64711"/>
                    <a:pt x="30087" y="1"/>
                    <a:pt x="30087" y="1"/>
                  </a:cubicBez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043" y="3336973"/>
              <a:ext cx="534944" cy="1805600"/>
            </a:xfrm>
            <a:custGeom>
              <a:avLst/>
              <a:gdLst/>
              <a:ahLst/>
              <a:cxnLst/>
              <a:rect l="l" t="t" r="r" b="b"/>
              <a:pathLst>
                <a:path w="16717" h="56425" extrusionOk="0">
                  <a:moveTo>
                    <a:pt x="0" y="1"/>
                  </a:moveTo>
                  <a:lnTo>
                    <a:pt x="0" y="56424"/>
                  </a:lnTo>
                  <a:lnTo>
                    <a:pt x="16716" y="56424"/>
                  </a:lnTo>
                  <a:cubicBezTo>
                    <a:pt x="16716" y="56424"/>
                    <a:pt x="15871" y="22277"/>
                    <a:pt x="12263" y="13788"/>
                  </a:cubicBezTo>
                  <a:cubicBezTo>
                    <a:pt x="8656" y="529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043" y="3379277"/>
              <a:ext cx="194720" cy="81568"/>
            </a:xfrm>
            <a:custGeom>
              <a:avLst/>
              <a:gdLst/>
              <a:ahLst/>
              <a:cxnLst/>
              <a:rect l="l" t="t" r="r" b="b"/>
              <a:pathLst>
                <a:path w="6085" h="2549" extrusionOk="0">
                  <a:moveTo>
                    <a:pt x="0" y="0"/>
                  </a:moveTo>
                  <a:lnTo>
                    <a:pt x="0" y="2548"/>
                  </a:lnTo>
                  <a:lnTo>
                    <a:pt x="4798" y="2548"/>
                  </a:lnTo>
                  <a:cubicBezTo>
                    <a:pt x="5501" y="2548"/>
                    <a:pt x="6072" y="1977"/>
                    <a:pt x="6072" y="1286"/>
                  </a:cubicBezTo>
                  <a:cubicBezTo>
                    <a:pt x="6084" y="572"/>
                    <a:pt x="5513" y="0"/>
                    <a:pt x="4798" y="0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63003" y="-563"/>
              <a:ext cx="739168" cy="3380256"/>
            </a:xfrm>
            <a:custGeom>
              <a:avLst/>
              <a:gdLst/>
              <a:ahLst/>
              <a:cxnLst/>
              <a:rect l="l" t="t" r="r" b="b"/>
              <a:pathLst>
                <a:path w="23099" h="105633" extrusionOk="0">
                  <a:moveTo>
                    <a:pt x="11156" y="1"/>
                  </a:moveTo>
                  <a:cubicBezTo>
                    <a:pt x="11156" y="1"/>
                    <a:pt x="9561" y="66949"/>
                    <a:pt x="8287" y="83023"/>
                  </a:cubicBezTo>
                  <a:cubicBezTo>
                    <a:pt x="7025" y="99096"/>
                    <a:pt x="0" y="105632"/>
                    <a:pt x="0" y="105632"/>
                  </a:cubicBezTo>
                  <a:lnTo>
                    <a:pt x="1131" y="105632"/>
                  </a:lnTo>
                  <a:cubicBezTo>
                    <a:pt x="1131" y="105632"/>
                    <a:pt x="4120" y="105061"/>
                    <a:pt x="9406" y="90512"/>
                  </a:cubicBezTo>
                  <a:cubicBezTo>
                    <a:pt x="14692" y="75950"/>
                    <a:pt x="23098" y="1"/>
                    <a:pt x="23098" y="1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63003" y="3460813"/>
              <a:ext cx="292992" cy="1680992"/>
            </a:xfrm>
            <a:custGeom>
              <a:avLst/>
              <a:gdLst/>
              <a:ahLst/>
              <a:cxnLst/>
              <a:rect l="l" t="t" r="r" b="b"/>
              <a:pathLst>
                <a:path w="9156" h="52531" extrusionOk="0">
                  <a:moveTo>
                    <a:pt x="0" y="0"/>
                  </a:moveTo>
                  <a:cubicBezTo>
                    <a:pt x="0" y="0"/>
                    <a:pt x="3715" y="7489"/>
                    <a:pt x="4167" y="17824"/>
                  </a:cubicBezTo>
                  <a:cubicBezTo>
                    <a:pt x="4620" y="28170"/>
                    <a:pt x="4167" y="52530"/>
                    <a:pt x="4167" y="52530"/>
                  </a:cubicBezTo>
                  <a:lnTo>
                    <a:pt x="9156" y="52530"/>
                  </a:lnTo>
                  <a:cubicBezTo>
                    <a:pt x="9156" y="52530"/>
                    <a:pt x="7501" y="17669"/>
                    <a:pt x="5263" y="10347"/>
                  </a:cubicBezTo>
                  <a:cubicBezTo>
                    <a:pt x="3036" y="3025"/>
                    <a:pt x="1131" y="0"/>
                    <a:pt x="1131" y="0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28"/>
          <p:cNvGrpSpPr/>
          <p:nvPr/>
        </p:nvGrpSpPr>
        <p:grpSpPr>
          <a:xfrm>
            <a:off x="8183227" y="-563"/>
            <a:ext cx="962816" cy="5143136"/>
            <a:chOff x="8183227" y="-563"/>
            <a:chExt cx="962816" cy="5143136"/>
          </a:xfrm>
        </p:grpSpPr>
        <p:sp>
          <p:nvSpPr>
            <p:cNvPr id="274" name="Google Shape;274;p28"/>
            <p:cNvSpPr/>
            <p:nvPr/>
          </p:nvSpPr>
          <p:spPr>
            <a:xfrm>
              <a:off x="8183227" y="-563"/>
              <a:ext cx="962816" cy="3411360"/>
            </a:xfrm>
            <a:custGeom>
              <a:avLst/>
              <a:gdLst/>
              <a:ahLst/>
              <a:cxnLst/>
              <a:rect l="l" t="t" r="r" b="b"/>
              <a:pathLst>
                <a:path w="30088" h="106605" extrusionOk="0">
                  <a:moveTo>
                    <a:pt x="1" y="1"/>
                  </a:moveTo>
                  <a:cubicBezTo>
                    <a:pt x="1" y="1"/>
                    <a:pt x="6573" y="64711"/>
                    <a:pt x="11824" y="86154"/>
                  </a:cubicBezTo>
                  <a:cubicBezTo>
                    <a:pt x="16626" y="105767"/>
                    <a:pt x="27924" y="106604"/>
                    <a:pt x="29817" y="106604"/>
                  </a:cubicBezTo>
                  <a:cubicBezTo>
                    <a:pt x="29993" y="106604"/>
                    <a:pt x="30088" y="106597"/>
                    <a:pt x="30088" y="106597"/>
                  </a:cubicBezTo>
                  <a:lnTo>
                    <a:pt x="30088" y="1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8611099" y="3336973"/>
              <a:ext cx="534944" cy="1805600"/>
            </a:xfrm>
            <a:custGeom>
              <a:avLst/>
              <a:gdLst/>
              <a:ahLst/>
              <a:cxnLst/>
              <a:rect l="l" t="t" r="r" b="b"/>
              <a:pathLst>
                <a:path w="16717" h="56425" extrusionOk="0">
                  <a:moveTo>
                    <a:pt x="16717" y="1"/>
                  </a:moveTo>
                  <a:cubicBezTo>
                    <a:pt x="16717" y="1"/>
                    <a:pt x="8061" y="5299"/>
                    <a:pt x="4454" y="13788"/>
                  </a:cubicBezTo>
                  <a:cubicBezTo>
                    <a:pt x="846" y="22277"/>
                    <a:pt x="1" y="56424"/>
                    <a:pt x="1" y="56424"/>
                  </a:cubicBezTo>
                  <a:lnTo>
                    <a:pt x="16717" y="56424"/>
                  </a:lnTo>
                  <a:lnTo>
                    <a:pt x="16717" y="1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8951707" y="3379661"/>
              <a:ext cx="194336" cy="81568"/>
            </a:xfrm>
            <a:custGeom>
              <a:avLst/>
              <a:gdLst/>
              <a:ahLst/>
              <a:cxnLst/>
              <a:rect l="l" t="t" r="r" b="b"/>
              <a:pathLst>
                <a:path w="6073" h="2549" extrusionOk="0">
                  <a:moveTo>
                    <a:pt x="1275" y="0"/>
                  </a:moveTo>
                  <a:cubicBezTo>
                    <a:pt x="572" y="0"/>
                    <a:pt x="1" y="572"/>
                    <a:pt x="1" y="1274"/>
                  </a:cubicBezTo>
                  <a:cubicBezTo>
                    <a:pt x="1" y="1977"/>
                    <a:pt x="572" y="2548"/>
                    <a:pt x="1275" y="2548"/>
                  </a:cubicBezTo>
                  <a:lnTo>
                    <a:pt x="6073" y="2548"/>
                  </a:lnTo>
                  <a:lnTo>
                    <a:pt x="6073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8346299" y="-563"/>
              <a:ext cx="738784" cy="3380256"/>
            </a:xfrm>
            <a:custGeom>
              <a:avLst/>
              <a:gdLst/>
              <a:ahLst/>
              <a:cxnLst/>
              <a:rect l="l" t="t" r="r" b="b"/>
              <a:pathLst>
                <a:path w="23087" h="105633" extrusionOk="0">
                  <a:moveTo>
                    <a:pt x="1" y="1"/>
                  </a:moveTo>
                  <a:cubicBezTo>
                    <a:pt x="1" y="1"/>
                    <a:pt x="8395" y="75950"/>
                    <a:pt x="13693" y="90512"/>
                  </a:cubicBezTo>
                  <a:cubicBezTo>
                    <a:pt x="18979" y="105061"/>
                    <a:pt x="21956" y="105632"/>
                    <a:pt x="21956" y="105632"/>
                  </a:cubicBezTo>
                  <a:lnTo>
                    <a:pt x="23087" y="105632"/>
                  </a:lnTo>
                  <a:cubicBezTo>
                    <a:pt x="23087" y="105632"/>
                    <a:pt x="16074" y="99108"/>
                    <a:pt x="14800" y="83034"/>
                  </a:cubicBezTo>
                  <a:cubicBezTo>
                    <a:pt x="13526" y="66961"/>
                    <a:pt x="11931" y="1"/>
                    <a:pt x="11931" y="1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8792091" y="3460813"/>
              <a:ext cx="292992" cy="1680992"/>
            </a:xfrm>
            <a:custGeom>
              <a:avLst/>
              <a:gdLst/>
              <a:ahLst/>
              <a:cxnLst/>
              <a:rect l="l" t="t" r="r" b="b"/>
              <a:pathLst>
                <a:path w="9156" h="52531" extrusionOk="0">
                  <a:moveTo>
                    <a:pt x="8025" y="0"/>
                  </a:moveTo>
                  <a:cubicBezTo>
                    <a:pt x="8025" y="0"/>
                    <a:pt x="6120" y="3025"/>
                    <a:pt x="3893" y="10347"/>
                  </a:cubicBezTo>
                  <a:cubicBezTo>
                    <a:pt x="1667" y="17669"/>
                    <a:pt x="0" y="52530"/>
                    <a:pt x="0" y="52530"/>
                  </a:cubicBezTo>
                  <a:lnTo>
                    <a:pt x="4989" y="52530"/>
                  </a:lnTo>
                  <a:cubicBezTo>
                    <a:pt x="4989" y="52530"/>
                    <a:pt x="4536" y="28170"/>
                    <a:pt x="4989" y="17824"/>
                  </a:cubicBezTo>
                  <a:cubicBezTo>
                    <a:pt x="5441" y="7489"/>
                    <a:pt x="9156" y="0"/>
                    <a:pt x="9156" y="0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layout 1">
  <p:cSld name="CUSTOM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/>
          <p:nvPr/>
        </p:nvSpPr>
        <p:spPr>
          <a:xfrm rot="5400000">
            <a:off x="5472971" y="1480472"/>
            <a:ext cx="3673593" cy="3668470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"/>
          <p:cNvSpPr txBox="1">
            <a:spLocks noGrp="1"/>
          </p:cNvSpPr>
          <p:nvPr>
            <p:ph type="subTitle" idx="1"/>
          </p:nvPr>
        </p:nvSpPr>
        <p:spPr>
          <a:xfrm>
            <a:off x="6253050" y="3294736"/>
            <a:ext cx="2015400" cy="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5374" y="-1968"/>
            <a:ext cx="3922753" cy="3922753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5374" y="-1968"/>
            <a:ext cx="2458824" cy="2460219"/>
          </a:xfrm>
          <a:custGeom>
            <a:avLst/>
            <a:gdLst/>
            <a:ahLst/>
            <a:cxnLst/>
            <a:rect l="l" t="t" r="r" b="b"/>
            <a:pathLst>
              <a:path w="21158" h="21170" extrusionOk="0">
                <a:moveTo>
                  <a:pt x="0" y="1"/>
                </a:moveTo>
                <a:lnTo>
                  <a:pt x="0" y="21170"/>
                </a:lnTo>
                <a:cubicBezTo>
                  <a:pt x="11692" y="21170"/>
                  <a:pt x="21158" y="11693"/>
                  <a:pt x="21158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>
            <a:off x="6237875" y="1938075"/>
            <a:ext cx="2030700" cy="128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layout 2">
  <p:cSld name="CUSTOM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/>
          <p:nvPr/>
        </p:nvSpPr>
        <p:spPr>
          <a:xfrm rot="5400000">
            <a:off x="5472971" y="1472486"/>
            <a:ext cx="3673593" cy="3668470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5374" y="-1968"/>
            <a:ext cx="3922753" cy="3922753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5374" y="-1968"/>
            <a:ext cx="2458824" cy="2460219"/>
          </a:xfrm>
          <a:custGeom>
            <a:avLst/>
            <a:gdLst/>
            <a:ahLst/>
            <a:cxnLst/>
            <a:rect l="l" t="t" r="r" b="b"/>
            <a:pathLst>
              <a:path w="21158" h="21170" extrusionOk="0">
                <a:moveTo>
                  <a:pt x="0" y="1"/>
                </a:moveTo>
                <a:lnTo>
                  <a:pt x="0" y="21170"/>
                </a:lnTo>
                <a:cubicBezTo>
                  <a:pt x="11692" y="21170"/>
                  <a:pt x="21158" y="11693"/>
                  <a:pt x="21158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1400" y="1928400"/>
            <a:ext cx="2030700" cy="12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0"/>
          <p:cNvSpPr txBox="1">
            <a:spLocks noGrp="1"/>
          </p:cNvSpPr>
          <p:nvPr>
            <p:ph type="subTitle" idx="1"/>
          </p:nvPr>
        </p:nvSpPr>
        <p:spPr>
          <a:xfrm>
            <a:off x="6237750" y="1928400"/>
            <a:ext cx="2030700" cy="12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27" name="Google Shape;27;p4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025551" y="812350"/>
            <a:ext cx="335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025550" y="2834125"/>
            <a:ext cx="3352200" cy="14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-4446" y="4618322"/>
            <a:ext cx="9143786" cy="524283"/>
            <a:chOff x="1295125" y="5074300"/>
            <a:chExt cx="5021575" cy="287925"/>
          </a:xfrm>
        </p:grpSpPr>
        <p:sp>
          <p:nvSpPr>
            <p:cNvPr id="33" name="Google Shape;33;p4"/>
            <p:cNvSpPr/>
            <p:nvPr/>
          </p:nvSpPr>
          <p:spPr>
            <a:xfrm>
              <a:off x="1295125" y="5074300"/>
              <a:ext cx="5021575" cy="287925"/>
            </a:xfrm>
            <a:custGeom>
              <a:avLst/>
              <a:gdLst/>
              <a:ahLst/>
              <a:cxnLst/>
              <a:rect l="l" t="t" r="r" b="b"/>
              <a:pathLst>
                <a:path w="200863" h="11517" extrusionOk="0">
                  <a:moveTo>
                    <a:pt x="1" y="1"/>
                  </a:moveTo>
                  <a:lnTo>
                    <a:pt x="1" y="11517"/>
                  </a:lnTo>
                  <a:lnTo>
                    <a:pt x="200863" y="11517"/>
                  </a:lnTo>
                  <a:lnTo>
                    <a:pt x="200863" y="1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295125" y="5115100"/>
              <a:ext cx="5021575" cy="26600"/>
            </a:xfrm>
            <a:custGeom>
              <a:avLst/>
              <a:gdLst/>
              <a:ahLst/>
              <a:cxnLst/>
              <a:rect l="l" t="t" r="r" b="b"/>
              <a:pathLst>
                <a:path w="200863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200863" y="1063"/>
                  </a:lnTo>
                  <a:lnTo>
                    <a:pt x="200863" y="1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4598628" y="667819"/>
            <a:ext cx="3655450" cy="3655359"/>
          </a:xfrm>
          <a:custGeom>
            <a:avLst/>
            <a:gdLst/>
            <a:ahLst/>
            <a:cxnLst/>
            <a:rect l="l" t="t" r="r" b="b"/>
            <a:pathLst>
              <a:path w="39947" h="39946" extrusionOk="0">
                <a:moveTo>
                  <a:pt x="19968" y="0"/>
                </a:moveTo>
                <a:cubicBezTo>
                  <a:pt x="8942" y="0"/>
                  <a:pt x="1" y="8942"/>
                  <a:pt x="1" y="19979"/>
                </a:cubicBezTo>
                <a:cubicBezTo>
                  <a:pt x="1" y="31004"/>
                  <a:pt x="8942" y="39945"/>
                  <a:pt x="19968" y="39945"/>
                </a:cubicBezTo>
                <a:cubicBezTo>
                  <a:pt x="31005" y="39945"/>
                  <a:pt x="39946" y="31004"/>
                  <a:pt x="39946" y="19979"/>
                </a:cubicBezTo>
                <a:cubicBezTo>
                  <a:pt x="39946" y="8942"/>
                  <a:pt x="31005" y="0"/>
                  <a:pt x="19968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4377747" y="3241002"/>
            <a:ext cx="869347" cy="869347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595172" y="993927"/>
            <a:ext cx="869347" cy="869347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layout 3">
  <p:cSld name="CUSTOM_1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/>
          <p:nvPr/>
        </p:nvSpPr>
        <p:spPr>
          <a:xfrm rot="5400000">
            <a:off x="5472971" y="1472486"/>
            <a:ext cx="3673593" cy="3668470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5374" y="-1968"/>
            <a:ext cx="3922753" cy="3922753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5374" y="-1968"/>
            <a:ext cx="2458824" cy="2460219"/>
          </a:xfrm>
          <a:custGeom>
            <a:avLst/>
            <a:gdLst/>
            <a:ahLst/>
            <a:cxnLst/>
            <a:rect l="l" t="t" r="r" b="b"/>
            <a:pathLst>
              <a:path w="21158" h="21170" extrusionOk="0">
                <a:moveTo>
                  <a:pt x="0" y="1"/>
                </a:moveTo>
                <a:lnTo>
                  <a:pt x="0" y="21170"/>
                </a:lnTo>
                <a:cubicBezTo>
                  <a:pt x="11692" y="21170"/>
                  <a:pt x="21158" y="11693"/>
                  <a:pt x="21158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title"/>
          </p:nvPr>
        </p:nvSpPr>
        <p:spPr>
          <a:xfrm>
            <a:off x="1263150" y="1088100"/>
            <a:ext cx="2030700" cy="128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subTitle" idx="1"/>
          </p:nvPr>
        </p:nvSpPr>
        <p:spPr>
          <a:xfrm>
            <a:off x="5769575" y="3215100"/>
            <a:ext cx="2015400" cy="12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5375" y="-1973"/>
            <a:ext cx="2899386" cy="2899386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5375" y="-1973"/>
            <a:ext cx="1817366" cy="1818397"/>
          </a:xfrm>
          <a:custGeom>
            <a:avLst/>
            <a:gdLst/>
            <a:ahLst/>
            <a:cxnLst/>
            <a:rect l="l" t="t" r="r" b="b"/>
            <a:pathLst>
              <a:path w="21158" h="21170" extrusionOk="0">
                <a:moveTo>
                  <a:pt x="0" y="1"/>
                </a:moveTo>
                <a:lnTo>
                  <a:pt x="0" y="21170"/>
                </a:lnTo>
                <a:cubicBezTo>
                  <a:pt x="11692" y="21170"/>
                  <a:pt x="21158" y="11693"/>
                  <a:pt x="21158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2"/>
          <p:cNvSpPr/>
          <p:nvPr/>
        </p:nvSpPr>
        <p:spPr>
          <a:xfrm rot="5400000">
            <a:off x="6354500" y="2354095"/>
            <a:ext cx="2791447" cy="2787554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ctrTitle"/>
          </p:nvPr>
        </p:nvSpPr>
        <p:spPr>
          <a:xfrm>
            <a:off x="4445675" y="890950"/>
            <a:ext cx="3510000" cy="12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2" name="Google Shape;302;p32"/>
          <p:cNvSpPr txBox="1"/>
          <p:nvPr/>
        </p:nvSpPr>
        <p:spPr>
          <a:xfrm>
            <a:off x="4445675" y="3767709"/>
            <a:ext cx="36363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7961275" y="-1352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598275" y="1729975"/>
            <a:ext cx="2783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2"/>
          </p:nvPr>
        </p:nvSpPr>
        <p:spPr>
          <a:xfrm>
            <a:off x="5598275" y="2571775"/>
            <a:ext cx="2783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3" hasCustomPrompt="1"/>
          </p:nvPr>
        </p:nvSpPr>
        <p:spPr>
          <a:xfrm>
            <a:off x="4216350" y="2019475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7961275" y="-1352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8" y="-1350"/>
            <a:ext cx="1178956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180300" y="2217875"/>
            <a:ext cx="2783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 idx="2" hasCustomPrompt="1"/>
          </p:nvPr>
        </p:nvSpPr>
        <p:spPr>
          <a:xfrm>
            <a:off x="4026150" y="826750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3180300" y="3059675"/>
            <a:ext cx="2783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5800850" y="3558677"/>
            <a:ext cx="3343224" cy="1584818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flipH="1">
            <a:off x="-28301" y="3558675"/>
            <a:ext cx="3343224" cy="1584818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21348" y="3303651"/>
            <a:ext cx="607920" cy="607920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7050801" y="2336453"/>
            <a:ext cx="967187" cy="967187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7758402" y="2382250"/>
            <a:ext cx="147351" cy="146886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8076925" y="2111175"/>
            <a:ext cx="108949" cy="108603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2079575" y="2692788"/>
            <a:ext cx="108949" cy="108603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1484625" y="1924909"/>
            <a:ext cx="189223" cy="18860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3136750" y="718138"/>
            <a:ext cx="108949" cy="108603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5963700" y="1643575"/>
            <a:ext cx="108949" cy="108603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SECTION_HEADER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 hasCustomPrompt="1"/>
          </p:nvPr>
        </p:nvSpPr>
        <p:spPr>
          <a:xfrm>
            <a:off x="4820875" y="3045189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202800" y="3043400"/>
            <a:ext cx="2178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6202800" y="3514000"/>
            <a:ext cx="2178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 idx="3" hasCustomPrompt="1"/>
          </p:nvPr>
        </p:nvSpPr>
        <p:spPr>
          <a:xfrm>
            <a:off x="4820875" y="1519289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4"/>
          </p:nvPr>
        </p:nvSpPr>
        <p:spPr>
          <a:xfrm>
            <a:off x="6202800" y="1517500"/>
            <a:ext cx="2178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5"/>
          </p:nvPr>
        </p:nvSpPr>
        <p:spPr>
          <a:xfrm>
            <a:off x="6202800" y="1988100"/>
            <a:ext cx="2178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 idx="6" hasCustomPrompt="1"/>
          </p:nvPr>
        </p:nvSpPr>
        <p:spPr>
          <a:xfrm>
            <a:off x="721350" y="3045189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7"/>
          </p:nvPr>
        </p:nvSpPr>
        <p:spPr>
          <a:xfrm>
            <a:off x="2103275" y="3043400"/>
            <a:ext cx="2178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ubTitle" idx="8"/>
          </p:nvPr>
        </p:nvSpPr>
        <p:spPr>
          <a:xfrm>
            <a:off x="2103275" y="3514000"/>
            <a:ext cx="2178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title" idx="9"/>
          </p:nvPr>
        </p:nvSpPr>
        <p:spPr>
          <a:xfrm>
            <a:off x="721200" y="594300"/>
            <a:ext cx="76605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title" idx="13" hasCustomPrompt="1"/>
          </p:nvPr>
        </p:nvSpPr>
        <p:spPr>
          <a:xfrm>
            <a:off x="721350" y="1519289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4"/>
          </p:nvPr>
        </p:nvSpPr>
        <p:spPr>
          <a:xfrm>
            <a:off x="2103275" y="1517500"/>
            <a:ext cx="2178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ubTitle" idx="15"/>
          </p:nvPr>
        </p:nvSpPr>
        <p:spPr>
          <a:xfrm>
            <a:off x="2103275" y="1988100"/>
            <a:ext cx="2178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01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721200" y="1667125"/>
            <a:ext cx="7701600" cy="29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77" name="Google Shape;77;p8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9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82" name="Google Shape;82;p9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9"/>
          <p:cNvSpPr/>
          <p:nvPr/>
        </p:nvSpPr>
        <p:spPr>
          <a:xfrm>
            <a:off x="5787345" y="978439"/>
            <a:ext cx="3356660" cy="4165070"/>
          </a:xfrm>
          <a:custGeom>
            <a:avLst/>
            <a:gdLst/>
            <a:ahLst/>
            <a:cxnLst/>
            <a:rect l="l" t="t" r="r" b="b"/>
            <a:pathLst>
              <a:path w="36207" h="44927" extrusionOk="0">
                <a:moveTo>
                  <a:pt x="33581" y="0"/>
                </a:moveTo>
                <a:cubicBezTo>
                  <a:pt x="31491" y="0"/>
                  <a:pt x="28468" y="574"/>
                  <a:pt x="25711" y="3239"/>
                </a:cubicBezTo>
                <a:cubicBezTo>
                  <a:pt x="20874" y="7926"/>
                  <a:pt x="23711" y="12772"/>
                  <a:pt x="19535" y="18689"/>
                </a:cubicBezTo>
                <a:cubicBezTo>
                  <a:pt x="15350" y="24606"/>
                  <a:pt x="6378" y="22179"/>
                  <a:pt x="3190" y="29460"/>
                </a:cubicBezTo>
                <a:cubicBezTo>
                  <a:pt x="1" y="36750"/>
                  <a:pt x="3625" y="44927"/>
                  <a:pt x="3625" y="44927"/>
                </a:cubicBezTo>
                <a:lnTo>
                  <a:pt x="36206" y="44927"/>
                </a:lnTo>
                <a:lnTo>
                  <a:pt x="36206" y="327"/>
                </a:lnTo>
                <a:cubicBezTo>
                  <a:pt x="36206" y="327"/>
                  <a:pt x="35159" y="0"/>
                  <a:pt x="33581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5362930" y="3351473"/>
            <a:ext cx="3780241" cy="1792036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>
            <a:off x="4901340" y="4"/>
            <a:ext cx="3137036" cy="1025160"/>
          </a:xfrm>
          <a:custGeom>
            <a:avLst/>
            <a:gdLst/>
            <a:ahLst/>
            <a:cxnLst/>
            <a:rect l="l" t="t" r="r" b="b"/>
            <a:pathLst>
              <a:path w="33838" h="11058" extrusionOk="0">
                <a:moveTo>
                  <a:pt x="0" y="1"/>
                </a:moveTo>
                <a:cubicBezTo>
                  <a:pt x="0" y="1"/>
                  <a:pt x="1741" y="8814"/>
                  <a:pt x="9223" y="10680"/>
                </a:cubicBezTo>
                <a:cubicBezTo>
                  <a:pt x="10278" y="10945"/>
                  <a:pt x="11131" y="11058"/>
                  <a:pt x="11840" y="11058"/>
                </a:cubicBezTo>
                <a:cubicBezTo>
                  <a:pt x="16045" y="11058"/>
                  <a:pt x="15187" y="7073"/>
                  <a:pt x="21416" y="7073"/>
                </a:cubicBezTo>
                <a:cubicBezTo>
                  <a:pt x="21576" y="7073"/>
                  <a:pt x="21741" y="7076"/>
                  <a:pt x="21911" y="7081"/>
                </a:cubicBezTo>
                <a:cubicBezTo>
                  <a:pt x="22048" y="7086"/>
                  <a:pt x="22183" y="7088"/>
                  <a:pt x="22318" y="7088"/>
                </a:cubicBezTo>
                <a:cubicBezTo>
                  <a:pt x="29926" y="7088"/>
                  <a:pt x="33837" y="1"/>
                  <a:pt x="33837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6515100" y="3790650"/>
            <a:ext cx="247825" cy="247047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8468727" y="2723050"/>
            <a:ext cx="147351" cy="146886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7959650" y="1366679"/>
            <a:ext cx="147351" cy="14689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01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1"/>
          </p:nvPr>
        </p:nvSpPr>
        <p:spPr>
          <a:xfrm>
            <a:off x="721200" y="1667125"/>
            <a:ext cx="7701600" cy="29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0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95" name="Google Shape;95;p10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721200" y="3333900"/>
            <a:ext cx="30726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title" idx="2"/>
          </p:nvPr>
        </p:nvSpPr>
        <p:spPr>
          <a:xfrm>
            <a:off x="4288825" y="3333900"/>
            <a:ext cx="30726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title" idx="3"/>
          </p:nvPr>
        </p:nvSpPr>
        <p:spPr>
          <a:xfrm>
            <a:off x="726725" y="594300"/>
            <a:ext cx="774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ubTitle" idx="1"/>
          </p:nvPr>
        </p:nvSpPr>
        <p:spPr>
          <a:xfrm>
            <a:off x="734725" y="2914650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ubTitle" idx="4"/>
          </p:nvPr>
        </p:nvSpPr>
        <p:spPr>
          <a:xfrm>
            <a:off x="4288825" y="2914650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Char char="●"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j1DUCoKJ3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bvndVROQcc?feature=oembed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ocs.google.com/document/u/6/d/1hazOEYz_Mi3_dFRGcf-eWbuiq5z6gxvOH0qglacJSas/copy" TargetMode="External"/><Relationship Id="rId5" Type="http://schemas.openxmlformats.org/officeDocument/2006/relationships/hyperlink" Target="https://www.recitarts.ca/IMG/docx/b/6/0/canevas_lazzi.docx" TargetMode="External"/><Relationship Id="rId4" Type="http://schemas.openxmlformats.org/officeDocument/2006/relationships/hyperlink" Target="https://www.recitarts.ca/IMG/pdf/7/8/2/canevas_lazzi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yTvn5hHbw2Z5aPiih9kGqq7ORPg8ITz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kapwing.com/studio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akelet.com/i/invite?code=e86ae1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NATIONAL@RECITARTS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6guCYrvP1E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pIfWbFosD0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_0a998z_G4g?feature=oembed" TargetMode="External"/><Relationship Id="rId1" Type="http://schemas.openxmlformats.org/officeDocument/2006/relationships/video" Target="https://www.youtube.com/embed/vCu8qj31UJk?feature=oembed" TargetMode="External"/><Relationship Id="rId6" Type="http://schemas.openxmlformats.org/officeDocument/2006/relationships/image" Target="../media/image5.jpeg"/><Relationship Id="rId5" Type="http://schemas.openxmlformats.org/officeDocument/2006/relationships/hyperlink" Target="https://www.alloprof.qc.ca/fr/eleves/bv/francais/la-comedie-f1433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video" Target="../media/media1.mp4"/><Relationship Id="rId7" Type="http://schemas.openxmlformats.org/officeDocument/2006/relationships/image" Target="../media/image7.jpeg"/><Relationship Id="rId2" Type="http://schemas.microsoft.com/office/2007/relationships/media" Target="../media/media1.mp4"/><Relationship Id="rId1" Type="http://schemas.openxmlformats.org/officeDocument/2006/relationships/video" Target="https://www.youtube.com/embed/wW8LvUvTZhA?feature=oembed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video" Target="https://www.youtube.com/embed/dnlyIIMrZuk?feature=oembed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alloprof.qc.ca/fr/eleves/bv/francais/la-structure-du-texte-theatral-f14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/>
          <p:nvPr/>
        </p:nvSpPr>
        <p:spPr>
          <a:xfrm>
            <a:off x="2006688" y="6450"/>
            <a:ext cx="5130600" cy="5130600"/>
          </a:xfrm>
          <a:prstGeom prst="ellipse">
            <a:avLst/>
          </a:pr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3"/>
          <p:cNvSpPr/>
          <p:nvPr/>
        </p:nvSpPr>
        <p:spPr>
          <a:xfrm>
            <a:off x="2618838" y="618600"/>
            <a:ext cx="3906300" cy="390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2887350" y="1207350"/>
            <a:ext cx="3369300" cy="2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LAZZI DE LA MOUCHE 2.0</a:t>
            </a:r>
            <a:endParaRPr sz="4300"/>
          </a:p>
        </p:txBody>
      </p:sp>
      <p:sp>
        <p:nvSpPr>
          <p:cNvPr id="310" name="Google Shape;310;p33"/>
          <p:cNvSpPr/>
          <p:nvPr/>
        </p:nvSpPr>
        <p:spPr>
          <a:xfrm>
            <a:off x="7961275" y="-1352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3"/>
          <p:cNvSpPr/>
          <p:nvPr/>
        </p:nvSpPr>
        <p:spPr>
          <a:xfrm flipH="1">
            <a:off x="-3750" y="-1350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2"/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0">
                <a:srgbClr val="E36040"/>
              </a:gs>
              <a:gs pos="100000">
                <a:srgbClr val="85301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2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Réalisation</a:t>
            </a:r>
            <a:endParaRPr sz="4500"/>
          </a:p>
        </p:txBody>
      </p:sp>
      <p:sp>
        <p:nvSpPr>
          <p:cNvPr id="583" name="Google Shape;583;p42"/>
          <p:cNvSpPr/>
          <p:nvPr/>
        </p:nvSpPr>
        <p:spPr>
          <a:xfrm>
            <a:off x="1253243" y="1389325"/>
            <a:ext cx="1231424" cy="2356896"/>
          </a:xfrm>
          <a:custGeom>
            <a:avLst/>
            <a:gdLst/>
            <a:ahLst/>
            <a:cxnLst/>
            <a:rect l="l" t="t" r="r" b="b"/>
            <a:pathLst>
              <a:path w="38482" h="73653" extrusionOk="0">
                <a:moveTo>
                  <a:pt x="38350" y="69425"/>
                </a:moveTo>
                <a:cubicBezTo>
                  <a:pt x="38481" y="69259"/>
                  <a:pt x="38338" y="69056"/>
                  <a:pt x="38350" y="68711"/>
                </a:cubicBezTo>
                <a:cubicBezTo>
                  <a:pt x="38100" y="68675"/>
                  <a:pt x="35588" y="68628"/>
                  <a:pt x="35326" y="68604"/>
                </a:cubicBezTo>
                <a:cubicBezTo>
                  <a:pt x="35362" y="66473"/>
                  <a:pt x="34766" y="64544"/>
                  <a:pt x="33481" y="63044"/>
                </a:cubicBezTo>
                <a:cubicBezTo>
                  <a:pt x="32123" y="61460"/>
                  <a:pt x="30147" y="60567"/>
                  <a:pt x="27849" y="60317"/>
                </a:cubicBezTo>
                <a:cubicBezTo>
                  <a:pt x="27742" y="62615"/>
                  <a:pt x="28325" y="64699"/>
                  <a:pt x="29694" y="66306"/>
                </a:cubicBezTo>
                <a:cubicBezTo>
                  <a:pt x="30278" y="66997"/>
                  <a:pt x="31004" y="67568"/>
                  <a:pt x="31802" y="67985"/>
                </a:cubicBezTo>
                <a:cubicBezTo>
                  <a:pt x="30206" y="67509"/>
                  <a:pt x="28658" y="66901"/>
                  <a:pt x="27158" y="66175"/>
                </a:cubicBezTo>
                <a:cubicBezTo>
                  <a:pt x="27813" y="64056"/>
                  <a:pt x="27754" y="61960"/>
                  <a:pt x="26884" y="60127"/>
                </a:cubicBezTo>
                <a:cubicBezTo>
                  <a:pt x="25968" y="58234"/>
                  <a:pt x="24289" y="56852"/>
                  <a:pt x="22122" y="56043"/>
                </a:cubicBezTo>
                <a:cubicBezTo>
                  <a:pt x="21408" y="58234"/>
                  <a:pt x="21443" y="60401"/>
                  <a:pt x="22360" y="62294"/>
                </a:cubicBezTo>
                <a:cubicBezTo>
                  <a:pt x="22729" y="63056"/>
                  <a:pt x="23229" y="63746"/>
                  <a:pt x="23836" y="64353"/>
                </a:cubicBezTo>
                <a:cubicBezTo>
                  <a:pt x="22372" y="63425"/>
                  <a:pt x="20979" y="62389"/>
                  <a:pt x="19669" y="61270"/>
                </a:cubicBezTo>
                <a:cubicBezTo>
                  <a:pt x="20931" y="59353"/>
                  <a:pt x="21491" y="57269"/>
                  <a:pt x="21134" y="55198"/>
                </a:cubicBezTo>
                <a:cubicBezTo>
                  <a:pt x="20765" y="53126"/>
                  <a:pt x="19526" y="51352"/>
                  <a:pt x="17669" y="49995"/>
                </a:cubicBezTo>
                <a:cubicBezTo>
                  <a:pt x="16395" y="51911"/>
                  <a:pt x="15835" y="54007"/>
                  <a:pt x="16216" y="56079"/>
                </a:cubicBezTo>
                <a:cubicBezTo>
                  <a:pt x="16443" y="57353"/>
                  <a:pt x="17002" y="58543"/>
                  <a:pt x="17824" y="59543"/>
                </a:cubicBezTo>
                <a:cubicBezTo>
                  <a:pt x="16395" y="58103"/>
                  <a:pt x="15097" y="56543"/>
                  <a:pt x="13954" y="54876"/>
                </a:cubicBezTo>
                <a:cubicBezTo>
                  <a:pt x="14157" y="54662"/>
                  <a:pt x="14133" y="54686"/>
                  <a:pt x="14526" y="54257"/>
                </a:cubicBezTo>
                <a:cubicBezTo>
                  <a:pt x="15895" y="52828"/>
                  <a:pt x="16728" y="51149"/>
                  <a:pt x="16883" y="49304"/>
                </a:cubicBezTo>
                <a:cubicBezTo>
                  <a:pt x="17026" y="47208"/>
                  <a:pt x="16264" y="45184"/>
                  <a:pt x="14812" y="43398"/>
                </a:cubicBezTo>
                <a:cubicBezTo>
                  <a:pt x="13109" y="44946"/>
                  <a:pt x="12049" y="46827"/>
                  <a:pt x="11883" y="48923"/>
                </a:cubicBezTo>
                <a:cubicBezTo>
                  <a:pt x="11799" y="50280"/>
                  <a:pt x="12061" y="51626"/>
                  <a:pt x="12668" y="52840"/>
                </a:cubicBezTo>
                <a:cubicBezTo>
                  <a:pt x="12371" y="52316"/>
                  <a:pt x="12073" y="51780"/>
                  <a:pt x="11787" y="51245"/>
                </a:cubicBezTo>
                <a:cubicBezTo>
                  <a:pt x="11633" y="50828"/>
                  <a:pt x="11430" y="50423"/>
                  <a:pt x="11216" y="50042"/>
                </a:cubicBezTo>
                <a:cubicBezTo>
                  <a:pt x="10716" y="49006"/>
                  <a:pt x="10299" y="47947"/>
                  <a:pt x="9942" y="46863"/>
                </a:cubicBezTo>
                <a:cubicBezTo>
                  <a:pt x="10073" y="46816"/>
                  <a:pt x="10216" y="46768"/>
                  <a:pt x="10347" y="46708"/>
                </a:cubicBezTo>
                <a:cubicBezTo>
                  <a:pt x="12311" y="45911"/>
                  <a:pt x="13609" y="44232"/>
                  <a:pt x="14323" y="42398"/>
                </a:cubicBezTo>
                <a:cubicBezTo>
                  <a:pt x="15062" y="40434"/>
                  <a:pt x="14907" y="38267"/>
                  <a:pt x="14026" y="36148"/>
                </a:cubicBezTo>
                <a:cubicBezTo>
                  <a:pt x="11954" y="37148"/>
                  <a:pt x="10382" y="38648"/>
                  <a:pt x="9632" y="40612"/>
                </a:cubicBezTo>
                <a:cubicBezTo>
                  <a:pt x="9097" y="42041"/>
                  <a:pt x="9037" y="43565"/>
                  <a:pt x="9370" y="45113"/>
                </a:cubicBezTo>
                <a:cubicBezTo>
                  <a:pt x="8751" y="42922"/>
                  <a:pt x="8358" y="40660"/>
                  <a:pt x="8215" y="38386"/>
                </a:cubicBezTo>
                <a:cubicBezTo>
                  <a:pt x="10430" y="38053"/>
                  <a:pt x="12311" y="37088"/>
                  <a:pt x="13597" y="35481"/>
                </a:cubicBezTo>
                <a:cubicBezTo>
                  <a:pt x="14919" y="33826"/>
                  <a:pt x="15407" y="31719"/>
                  <a:pt x="15216" y="29433"/>
                </a:cubicBezTo>
                <a:cubicBezTo>
                  <a:pt x="12954" y="29754"/>
                  <a:pt x="10990" y="30718"/>
                  <a:pt x="9680" y="32361"/>
                </a:cubicBezTo>
                <a:cubicBezTo>
                  <a:pt x="8823" y="33469"/>
                  <a:pt x="8275" y="34790"/>
                  <a:pt x="8120" y="36183"/>
                </a:cubicBezTo>
                <a:cubicBezTo>
                  <a:pt x="8096" y="34850"/>
                  <a:pt x="8644" y="30147"/>
                  <a:pt x="8620" y="30230"/>
                </a:cubicBezTo>
                <a:cubicBezTo>
                  <a:pt x="10918" y="30409"/>
                  <a:pt x="13026" y="29873"/>
                  <a:pt x="14657" y="28551"/>
                </a:cubicBezTo>
                <a:cubicBezTo>
                  <a:pt x="16300" y="27230"/>
                  <a:pt x="17240" y="25277"/>
                  <a:pt x="17514" y="22991"/>
                </a:cubicBezTo>
                <a:cubicBezTo>
                  <a:pt x="15240" y="22813"/>
                  <a:pt x="12990" y="23456"/>
                  <a:pt x="11490" y="24670"/>
                </a:cubicBezTo>
                <a:cubicBezTo>
                  <a:pt x="10001" y="25885"/>
                  <a:pt x="9382" y="26873"/>
                  <a:pt x="8966" y="28659"/>
                </a:cubicBezTo>
                <a:cubicBezTo>
                  <a:pt x="9347" y="26825"/>
                  <a:pt x="9906" y="25039"/>
                  <a:pt x="10621" y="23313"/>
                </a:cubicBezTo>
                <a:cubicBezTo>
                  <a:pt x="12918" y="23491"/>
                  <a:pt x="15002" y="22956"/>
                  <a:pt x="16633" y="21634"/>
                </a:cubicBezTo>
                <a:cubicBezTo>
                  <a:pt x="18252" y="20312"/>
                  <a:pt x="19217" y="18360"/>
                  <a:pt x="19503" y="16074"/>
                </a:cubicBezTo>
                <a:cubicBezTo>
                  <a:pt x="17264" y="15907"/>
                  <a:pt x="15181" y="16407"/>
                  <a:pt x="13573" y="17681"/>
                </a:cubicBezTo>
                <a:cubicBezTo>
                  <a:pt x="14240" y="16657"/>
                  <a:pt x="14966" y="15657"/>
                  <a:pt x="15752" y="14705"/>
                </a:cubicBezTo>
                <a:cubicBezTo>
                  <a:pt x="16324" y="15002"/>
                  <a:pt x="16931" y="15240"/>
                  <a:pt x="17562" y="15407"/>
                </a:cubicBezTo>
                <a:cubicBezTo>
                  <a:pt x="19086" y="15776"/>
                  <a:pt x="20693" y="15669"/>
                  <a:pt x="22170" y="15109"/>
                </a:cubicBezTo>
                <a:cubicBezTo>
                  <a:pt x="24122" y="14359"/>
                  <a:pt x="25634" y="12812"/>
                  <a:pt x="26646" y="10740"/>
                </a:cubicBezTo>
                <a:cubicBezTo>
                  <a:pt x="24515" y="9847"/>
                  <a:pt x="22348" y="9680"/>
                  <a:pt x="20396" y="10430"/>
                </a:cubicBezTo>
                <a:cubicBezTo>
                  <a:pt x="20062" y="10549"/>
                  <a:pt x="19729" y="10692"/>
                  <a:pt x="19419" y="10871"/>
                </a:cubicBezTo>
                <a:cubicBezTo>
                  <a:pt x="20360" y="10049"/>
                  <a:pt x="21336" y="9275"/>
                  <a:pt x="22348" y="8561"/>
                </a:cubicBezTo>
                <a:cubicBezTo>
                  <a:pt x="24587" y="8906"/>
                  <a:pt x="26706" y="8537"/>
                  <a:pt x="28432" y="7358"/>
                </a:cubicBezTo>
                <a:cubicBezTo>
                  <a:pt x="30147" y="6168"/>
                  <a:pt x="31242" y="4287"/>
                  <a:pt x="31730" y="2036"/>
                </a:cubicBezTo>
                <a:cubicBezTo>
                  <a:pt x="29456" y="1679"/>
                  <a:pt x="27313" y="2036"/>
                  <a:pt x="25575" y="3239"/>
                </a:cubicBezTo>
                <a:cubicBezTo>
                  <a:pt x="23979" y="4346"/>
                  <a:pt x="22932" y="6037"/>
                  <a:pt x="22408" y="8073"/>
                </a:cubicBezTo>
                <a:cubicBezTo>
                  <a:pt x="21991" y="8359"/>
                  <a:pt x="21598" y="8632"/>
                  <a:pt x="21217" y="8930"/>
                </a:cubicBezTo>
                <a:cubicBezTo>
                  <a:pt x="21860" y="8120"/>
                  <a:pt x="22336" y="7180"/>
                  <a:pt x="22586" y="6180"/>
                </a:cubicBezTo>
                <a:cubicBezTo>
                  <a:pt x="23122" y="4144"/>
                  <a:pt x="22729" y="2013"/>
                  <a:pt x="21586" y="0"/>
                </a:cubicBezTo>
                <a:cubicBezTo>
                  <a:pt x="19645" y="1227"/>
                  <a:pt x="18264" y="2894"/>
                  <a:pt x="17752" y="4930"/>
                </a:cubicBezTo>
                <a:cubicBezTo>
                  <a:pt x="17240" y="6966"/>
                  <a:pt x="17609" y="9049"/>
                  <a:pt x="18717" y="11037"/>
                </a:cubicBezTo>
                <a:cubicBezTo>
                  <a:pt x="17943" y="11740"/>
                  <a:pt x="17217" y="12466"/>
                  <a:pt x="16538" y="13240"/>
                </a:cubicBezTo>
                <a:cubicBezTo>
                  <a:pt x="16967" y="12383"/>
                  <a:pt x="17217" y="11442"/>
                  <a:pt x="17276" y="10490"/>
                </a:cubicBezTo>
                <a:cubicBezTo>
                  <a:pt x="17443" y="8394"/>
                  <a:pt x="16657" y="6358"/>
                  <a:pt x="15204" y="4584"/>
                </a:cubicBezTo>
                <a:cubicBezTo>
                  <a:pt x="13514" y="6132"/>
                  <a:pt x="12442" y="8025"/>
                  <a:pt x="12299" y="10133"/>
                </a:cubicBezTo>
                <a:cubicBezTo>
                  <a:pt x="12145" y="12192"/>
                  <a:pt x="12895" y="14205"/>
                  <a:pt x="14323" y="15955"/>
                </a:cubicBezTo>
                <a:cubicBezTo>
                  <a:pt x="13704" y="16812"/>
                  <a:pt x="13121" y="17693"/>
                  <a:pt x="12573" y="18598"/>
                </a:cubicBezTo>
                <a:cubicBezTo>
                  <a:pt x="12895" y="17479"/>
                  <a:pt x="12942" y="16300"/>
                  <a:pt x="12704" y="15157"/>
                </a:cubicBezTo>
                <a:cubicBezTo>
                  <a:pt x="12275" y="13097"/>
                  <a:pt x="10990" y="11359"/>
                  <a:pt x="9085" y="10037"/>
                </a:cubicBezTo>
                <a:cubicBezTo>
                  <a:pt x="7870" y="11990"/>
                  <a:pt x="7370" y="14097"/>
                  <a:pt x="7799" y="16157"/>
                </a:cubicBezTo>
                <a:cubicBezTo>
                  <a:pt x="8192" y="18122"/>
                  <a:pt x="9406" y="19789"/>
                  <a:pt x="11144" y="21086"/>
                </a:cubicBezTo>
                <a:cubicBezTo>
                  <a:pt x="10751" y="22158"/>
                  <a:pt x="10287" y="23194"/>
                  <a:pt x="9870" y="24253"/>
                </a:cubicBezTo>
                <a:cubicBezTo>
                  <a:pt x="10097" y="22860"/>
                  <a:pt x="9906" y="21444"/>
                  <a:pt x="9347" y="20146"/>
                </a:cubicBezTo>
                <a:cubicBezTo>
                  <a:pt x="8513" y="18217"/>
                  <a:pt x="6894" y="16788"/>
                  <a:pt x="4763" y="15895"/>
                </a:cubicBezTo>
                <a:cubicBezTo>
                  <a:pt x="3977" y="18050"/>
                  <a:pt x="3929" y="20229"/>
                  <a:pt x="4763" y="22146"/>
                </a:cubicBezTo>
                <a:cubicBezTo>
                  <a:pt x="5584" y="24027"/>
                  <a:pt x="7144" y="25432"/>
                  <a:pt x="9204" y="26337"/>
                </a:cubicBezTo>
                <a:cubicBezTo>
                  <a:pt x="8882" y="27361"/>
                  <a:pt x="8620" y="28409"/>
                  <a:pt x="8418" y="29468"/>
                </a:cubicBezTo>
                <a:cubicBezTo>
                  <a:pt x="8311" y="28647"/>
                  <a:pt x="8049" y="27849"/>
                  <a:pt x="7680" y="27123"/>
                </a:cubicBezTo>
                <a:cubicBezTo>
                  <a:pt x="6703" y="25253"/>
                  <a:pt x="4977" y="23932"/>
                  <a:pt x="2786" y="23194"/>
                </a:cubicBezTo>
                <a:cubicBezTo>
                  <a:pt x="2167" y="25396"/>
                  <a:pt x="2262" y="27563"/>
                  <a:pt x="3239" y="29433"/>
                </a:cubicBezTo>
                <a:cubicBezTo>
                  <a:pt x="4167" y="31230"/>
                  <a:pt x="5810" y="32528"/>
                  <a:pt x="7906" y="33290"/>
                </a:cubicBezTo>
                <a:cubicBezTo>
                  <a:pt x="7823" y="34183"/>
                  <a:pt x="7775" y="35076"/>
                  <a:pt x="7775" y="35993"/>
                </a:cubicBezTo>
                <a:cubicBezTo>
                  <a:pt x="7442" y="34957"/>
                  <a:pt x="6882" y="34005"/>
                  <a:pt x="6144" y="33207"/>
                </a:cubicBezTo>
                <a:cubicBezTo>
                  <a:pt x="4715" y="31671"/>
                  <a:pt x="2691" y="30873"/>
                  <a:pt x="405" y="30730"/>
                </a:cubicBezTo>
                <a:cubicBezTo>
                  <a:pt x="381" y="33040"/>
                  <a:pt x="1048" y="35100"/>
                  <a:pt x="2489" y="36636"/>
                </a:cubicBezTo>
                <a:cubicBezTo>
                  <a:pt x="3858" y="38088"/>
                  <a:pt x="5751" y="38898"/>
                  <a:pt x="7918" y="39077"/>
                </a:cubicBezTo>
                <a:cubicBezTo>
                  <a:pt x="8025" y="40386"/>
                  <a:pt x="8215" y="41684"/>
                  <a:pt x="8489" y="42970"/>
                </a:cubicBezTo>
                <a:cubicBezTo>
                  <a:pt x="7954" y="41851"/>
                  <a:pt x="7132" y="40874"/>
                  <a:pt x="6120" y="40136"/>
                </a:cubicBezTo>
                <a:cubicBezTo>
                  <a:pt x="4405" y="38910"/>
                  <a:pt x="2286" y="38493"/>
                  <a:pt x="0" y="38815"/>
                </a:cubicBezTo>
                <a:cubicBezTo>
                  <a:pt x="429" y="41077"/>
                  <a:pt x="1488" y="42970"/>
                  <a:pt x="3191" y="44196"/>
                </a:cubicBezTo>
                <a:cubicBezTo>
                  <a:pt x="4858" y="45387"/>
                  <a:pt x="6930" y="45804"/>
                  <a:pt x="9132" y="45530"/>
                </a:cubicBezTo>
                <a:cubicBezTo>
                  <a:pt x="9144" y="45577"/>
                  <a:pt x="9144" y="45613"/>
                  <a:pt x="9168" y="45649"/>
                </a:cubicBezTo>
                <a:cubicBezTo>
                  <a:pt x="9454" y="46649"/>
                  <a:pt x="9787" y="47637"/>
                  <a:pt x="10168" y="48602"/>
                </a:cubicBezTo>
                <a:cubicBezTo>
                  <a:pt x="9644" y="48018"/>
                  <a:pt x="9037" y="47530"/>
                  <a:pt x="8358" y="47149"/>
                </a:cubicBezTo>
                <a:cubicBezTo>
                  <a:pt x="6537" y="46113"/>
                  <a:pt x="4370" y="45946"/>
                  <a:pt x="2131" y="46506"/>
                </a:cubicBezTo>
                <a:cubicBezTo>
                  <a:pt x="2810" y="48709"/>
                  <a:pt x="4060" y="50471"/>
                  <a:pt x="5906" y="51507"/>
                </a:cubicBezTo>
                <a:cubicBezTo>
                  <a:pt x="7656" y="52495"/>
                  <a:pt x="9704" y="52697"/>
                  <a:pt x="11859" y="52209"/>
                </a:cubicBezTo>
                <a:cubicBezTo>
                  <a:pt x="12323" y="53102"/>
                  <a:pt x="12835" y="53971"/>
                  <a:pt x="13395" y="54817"/>
                </a:cubicBezTo>
                <a:cubicBezTo>
                  <a:pt x="12716" y="54257"/>
                  <a:pt x="11942" y="53816"/>
                  <a:pt x="11109" y="53531"/>
                </a:cubicBezTo>
                <a:cubicBezTo>
                  <a:pt x="9108" y="52864"/>
                  <a:pt x="6953" y="53102"/>
                  <a:pt x="4858" y="54066"/>
                </a:cubicBezTo>
                <a:cubicBezTo>
                  <a:pt x="5941" y="56102"/>
                  <a:pt x="7513" y="57603"/>
                  <a:pt x="9489" y="58269"/>
                </a:cubicBezTo>
                <a:cubicBezTo>
                  <a:pt x="11466" y="58948"/>
                  <a:pt x="13549" y="58722"/>
                  <a:pt x="15597" y="57793"/>
                </a:cubicBezTo>
                <a:cubicBezTo>
                  <a:pt x="16193" y="58507"/>
                  <a:pt x="16812" y="59198"/>
                  <a:pt x="17467" y="59853"/>
                </a:cubicBezTo>
                <a:cubicBezTo>
                  <a:pt x="16740" y="59496"/>
                  <a:pt x="15966" y="59258"/>
                  <a:pt x="15169" y="59150"/>
                </a:cubicBezTo>
                <a:cubicBezTo>
                  <a:pt x="13085" y="58865"/>
                  <a:pt x="11013" y="59508"/>
                  <a:pt x="9144" y="60853"/>
                </a:cubicBezTo>
                <a:cubicBezTo>
                  <a:pt x="10585" y="62651"/>
                  <a:pt x="12406" y="63818"/>
                  <a:pt x="14502" y="64103"/>
                </a:cubicBezTo>
                <a:cubicBezTo>
                  <a:pt x="16514" y="64377"/>
                  <a:pt x="18526" y="63782"/>
                  <a:pt x="20360" y="62508"/>
                </a:cubicBezTo>
                <a:cubicBezTo>
                  <a:pt x="21324" y="63294"/>
                  <a:pt x="22336" y="64020"/>
                  <a:pt x="23384" y="64687"/>
                </a:cubicBezTo>
                <a:cubicBezTo>
                  <a:pt x="22443" y="64389"/>
                  <a:pt x="21467" y="64282"/>
                  <a:pt x="20491" y="64365"/>
                </a:cubicBezTo>
                <a:cubicBezTo>
                  <a:pt x="18407" y="64544"/>
                  <a:pt x="16514" y="65639"/>
                  <a:pt x="15002" y="67354"/>
                </a:cubicBezTo>
                <a:cubicBezTo>
                  <a:pt x="16788" y="68794"/>
                  <a:pt x="18824" y="69533"/>
                  <a:pt x="20931" y="69354"/>
                </a:cubicBezTo>
                <a:cubicBezTo>
                  <a:pt x="22991" y="69163"/>
                  <a:pt x="24848" y="68104"/>
                  <a:pt x="26361" y="66425"/>
                </a:cubicBezTo>
                <a:cubicBezTo>
                  <a:pt x="27373" y="66937"/>
                  <a:pt x="28408" y="67401"/>
                  <a:pt x="29456" y="67806"/>
                </a:cubicBezTo>
                <a:cubicBezTo>
                  <a:pt x="28480" y="67759"/>
                  <a:pt x="27504" y="67901"/>
                  <a:pt x="26587" y="68235"/>
                </a:cubicBezTo>
                <a:cubicBezTo>
                  <a:pt x="24610" y="68949"/>
                  <a:pt x="23074" y="70473"/>
                  <a:pt x="22039" y="72533"/>
                </a:cubicBezTo>
                <a:cubicBezTo>
                  <a:pt x="24134" y="73450"/>
                  <a:pt x="26301" y="73652"/>
                  <a:pt x="28289" y="72938"/>
                </a:cubicBezTo>
                <a:cubicBezTo>
                  <a:pt x="30075" y="72295"/>
                  <a:pt x="31504" y="70973"/>
                  <a:pt x="32528" y="69199"/>
                </a:cubicBezTo>
                <a:cubicBezTo>
                  <a:pt x="33647" y="69199"/>
                  <a:pt x="37255" y="69247"/>
                  <a:pt x="38350" y="69425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2"/>
          <p:cNvSpPr/>
          <p:nvPr/>
        </p:nvSpPr>
        <p:spPr>
          <a:xfrm>
            <a:off x="6663419" y="1389325"/>
            <a:ext cx="1231424" cy="2356896"/>
          </a:xfrm>
          <a:custGeom>
            <a:avLst/>
            <a:gdLst/>
            <a:ahLst/>
            <a:cxnLst/>
            <a:rect l="l" t="t" r="r" b="b"/>
            <a:pathLst>
              <a:path w="38482" h="73653" extrusionOk="0">
                <a:moveTo>
                  <a:pt x="5954" y="69199"/>
                </a:moveTo>
                <a:cubicBezTo>
                  <a:pt x="6978" y="70973"/>
                  <a:pt x="8419" y="72295"/>
                  <a:pt x="10205" y="72938"/>
                </a:cubicBezTo>
                <a:cubicBezTo>
                  <a:pt x="12181" y="73652"/>
                  <a:pt x="14348" y="73450"/>
                  <a:pt x="16455" y="72533"/>
                </a:cubicBezTo>
                <a:cubicBezTo>
                  <a:pt x="15419" y="70473"/>
                  <a:pt x="13884" y="68949"/>
                  <a:pt x="11907" y="68235"/>
                </a:cubicBezTo>
                <a:cubicBezTo>
                  <a:pt x="10978" y="67901"/>
                  <a:pt x="10002" y="67759"/>
                  <a:pt x="9038" y="67806"/>
                </a:cubicBezTo>
                <a:cubicBezTo>
                  <a:pt x="10085" y="67401"/>
                  <a:pt x="11121" y="66937"/>
                  <a:pt x="12133" y="66425"/>
                </a:cubicBezTo>
                <a:cubicBezTo>
                  <a:pt x="13634" y="68104"/>
                  <a:pt x="15503" y="69163"/>
                  <a:pt x="17563" y="69354"/>
                </a:cubicBezTo>
                <a:cubicBezTo>
                  <a:pt x="19658" y="69533"/>
                  <a:pt x="21694" y="68794"/>
                  <a:pt x="23492" y="67354"/>
                </a:cubicBezTo>
                <a:cubicBezTo>
                  <a:pt x="21980" y="65639"/>
                  <a:pt x="20087" y="64544"/>
                  <a:pt x="18003" y="64365"/>
                </a:cubicBezTo>
                <a:cubicBezTo>
                  <a:pt x="17027" y="64282"/>
                  <a:pt x="16039" y="64389"/>
                  <a:pt x="15110" y="64687"/>
                </a:cubicBezTo>
                <a:cubicBezTo>
                  <a:pt x="16158" y="64020"/>
                  <a:pt x="17170" y="63294"/>
                  <a:pt x="18134" y="62508"/>
                </a:cubicBezTo>
                <a:cubicBezTo>
                  <a:pt x="19968" y="63782"/>
                  <a:pt x="21980" y="64377"/>
                  <a:pt x="23992" y="64103"/>
                </a:cubicBezTo>
                <a:cubicBezTo>
                  <a:pt x="26076" y="63818"/>
                  <a:pt x="27909" y="62651"/>
                  <a:pt x="29338" y="60853"/>
                </a:cubicBezTo>
                <a:cubicBezTo>
                  <a:pt x="27481" y="59508"/>
                  <a:pt x="25409" y="58865"/>
                  <a:pt x="23325" y="59150"/>
                </a:cubicBezTo>
                <a:cubicBezTo>
                  <a:pt x="22516" y="59258"/>
                  <a:pt x="21742" y="59496"/>
                  <a:pt x="21027" y="59853"/>
                </a:cubicBezTo>
                <a:cubicBezTo>
                  <a:pt x="21682" y="59198"/>
                  <a:pt x="22289" y="58519"/>
                  <a:pt x="22885" y="57793"/>
                </a:cubicBezTo>
                <a:cubicBezTo>
                  <a:pt x="24944" y="58710"/>
                  <a:pt x="27040" y="58936"/>
                  <a:pt x="29005" y="58269"/>
                </a:cubicBezTo>
                <a:cubicBezTo>
                  <a:pt x="30957" y="57614"/>
                  <a:pt x="32553" y="56102"/>
                  <a:pt x="33636" y="54066"/>
                </a:cubicBezTo>
                <a:cubicBezTo>
                  <a:pt x="31541" y="53102"/>
                  <a:pt x="29374" y="52864"/>
                  <a:pt x="27385" y="53531"/>
                </a:cubicBezTo>
                <a:cubicBezTo>
                  <a:pt x="26552" y="53816"/>
                  <a:pt x="25766" y="54257"/>
                  <a:pt x="25087" y="54817"/>
                </a:cubicBezTo>
                <a:cubicBezTo>
                  <a:pt x="25647" y="53971"/>
                  <a:pt x="26171" y="53102"/>
                  <a:pt x="26635" y="52209"/>
                </a:cubicBezTo>
                <a:cubicBezTo>
                  <a:pt x="28778" y="52685"/>
                  <a:pt x="30838" y="52495"/>
                  <a:pt x="32588" y="51507"/>
                </a:cubicBezTo>
                <a:cubicBezTo>
                  <a:pt x="34434" y="50471"/>
                  <a:pt x="35684" y="48709"/>
                  <a:pt x="36351" y="46506"/>
                </a:cubicBezTo>
                <a:cubicBezTo>
                  <a:pt x="34124" y="45946"/>
                  <a:pt x="31945" y="46113"/>
                  <a:pt x="30124" y="47149"/>
                </a:cubicBezTo>
                <a:cubicBezTo>
                  <a:pt x="29457" y="47530"/>
                  <a:pt x="28838" y="48018"/>
                  <a:pt x="28314" y="48602"/>
                </a:cubicBezTo>
                <a:cubicBezTo>
                  <a:pt x="28695" y="47637"/>
                  <a:pt x="29040" y="46649"/>
                  <a:pt x="29326" y="45649"/>
                </a:cubicBezTo>
                <a:cubicBezTo>
                  <a:pt x="29338" y="45613"/>
                  <a:pt x="29338" y="45577"/>
                  <a:pt x="29362" y="45530"/>
                </a:cubicBezTo>
                <a:cubicBezTo>
                  <a:pt x="31564" y="45804"/>
                  <a:pt x="33636" y="45387"/>
                  <a:pt x="35291" y="44196"/>
                </a:cubicBezTo>
                <a:cubicBezTo>
                  <a:pt x="36994" y="42970"/>
                  <a:pt x="38053" y="41077"/>
                  <a:pt x="38482" y="38815"/>
                </a:cubicBezTo>
                <a:cubicBezTo>
                  <a:pt x="36208" y="38505"/>
                  <a:pt x="34077" y="38910"/>
                  <a:pt x="32362" y="40136"/>
                </a:cubicBezTo>
                <a:cubicBezTo>
                  <a:pt x="31350" y="40874"/>
                  <a:pt x="30540" y="41851"/>
                  <a:pt x="29993" y="42970"/>
                </a:cubicBezTo>
                <a:cubicBezTo>
                  <a:pt x="30267" y="41684"/>
                  <a:pt x="30469" y="40386"/>
                  <a:pt x="30576" y="39077"/>
                </a:cubicBezTo>
                <a:cubicBezTo>
                  <a:pt x="32731" y="38898"/>
                  <a:pt x="34636" y="38088"/>
                  <a:pt x="36005" y="36636"/>
                </a:cubicBezTo>
                <a:cubicBezTo>
                  <a:pt x="37434" y="35100"/>
                  <a:pt x="38101" y="33040"/>
                  <a:pt x="38089" y="30730"/>
                </a:cubicBezTo>
                <a:cubicBezTo>
                  <a:pt x="35791" y="30873"/>
                  <a:pt x="33779" y="31671"/>
                  <a:pt x="32350" y="33207"/>
                </a:cubicBezTo>
                <a:cubicBezTo>
                  <a:pt x="31600" y="34005"/>
                  <a:pt x="31052" y="34957"/>
                  <a:pt x="30719" y="35993"/>
                </a:cubicBezTo>
                <a:cubicBezTo>
                  <a:pt x="30719" y="35088"/>
                  <a:pt x="30659" y="34183"/>
                  <a:pt x="30588" y="33290"/>
                </a:cubicBezTo>
                <a:cubicBezTo>
                  <a:pt x="32684" y="32528"/>
                  <a:pt x="34315" y="31242"/>
                  <a:pt x="35255" y="29433"/>
                </a:cubicBezTo>
                <a:cubicBezTo>
                  <a:pt x="36220" y="27575"/>
                  <a:pt x="36315" y="25408"/>
                  <a:pt x="35696" y="23194"/>
                </a:cubicBezTo>
                <a:cubicBezTo>
                  <a:pt x="33517" y="23932"/>
                  <a:pt x="31779" y="25253"/>
                  <a:pt x="30814" y="27123"/>
                </a:cubicBezTo>
                <a:cubicBezTo>
                  <a:pt x="30433" y="27861"/>
                  <a:pt x="30183" y="28659"/>
                  <a:pt x="30064" y="29468"/>
                </a:cubicBezTo>
                <a:cubicBezTo>
                  <a:pt x="29862" y="28421"/>
                  <a:pt x="29600" y="27373"/>
                  <a:pt x="29290" y="26337"/>
                </a:cubicBezTo>
                <a:cubicBezTo>
                  <a:pt x="31338" y="25444"/>
                  <a:pt x="32910" y="24027"/>
                  <a:pt x="33731" y="22158"/>
                </a:cubicBezTo>
                <a:cubicBezTo>
                  <a:pt x="34565" y="20229"/>
                  <a:pt x="34505" y="18062"/>
                  <a:pt x="33731" y="15895"/>
                </a:cubicBezTo>
                <a:cubicBezTo>
                  <a:pt x="31600" y="16788"/>
                  <a:pt x="29981" y="18229"/>
                  <a:pt x="29147" y="20146"/>
                </a:cubicBezTo>
                <a:cubicBezTo>
                  <a:pt x="28588" y="21444"/>
                  <a:pt x="28397" y="22872"/>
                  <a:pt x="28624" y="24265"/>
                </a:cubicBezTo>
                <a:cubicBezTo>
                  <a:pt x="28207" y="23194"/>
                  <a:pt x="27742" y="22158"/>
                  <a:pt x="27350" y="21086"/>
                </a:cubicBezTo>
                <a:cubicBezTo>
                  <a:pt x="29088" y="19800"/>
                  <a:pt x="30290" y="18122"/>
                  <a:pt x="30695" y="16169"/>
                </a:cubicBezTo>
                <a:cubicBezTo>
                  <a:pt x="31112" y="14109"/>
                  <a:pt x="30612" y="12002"/>
                  <a:pt x="29409" y="10049"/>
                </a:cubicBezTo>
                <a:cubicBezTo>
                  <a:pt x="27492" y="11359"/>
                  <a:pt x="26218" y="13097"/>
                  <a:pt x="25790" y="15157"/>
                </a:cubicBezTo>
                <a:cubicBezTo>
                  <a:pt x="25552" y="16300"/>
                  <a:pt x="25599" y="17479"/>
                  <a:pt x="25909" y="18598"/>
                </a:cubicBezTo>
                <a:cubicBezTo>
                  <a:pt x="25373" y="17693"/>
                  <a:pt x="24790" y="16812"/>
                  <a:pt x="24159" y="15967"/>
                </a:cubicBezTo>
                <a:cubicBezTo>
                  <a:pt x="25587" y="14205"/>
                  <a:pt x="26338" y="12192"/>
                  <a:pt x="26183" y="10133"/>
                </a:cubicBezTo>
                <a:cubicBezTo>
                  <a:pt x="26040" y="8037"/>
                  <a:pt x="24968" y="6144"/>
                  <a:pt x="23278" y="4596"/>
                </a:cubicBezTo>
                <a:cubicBezTo>
                  <a:pt x="21825" y="6370"/>
                  <a:pt x="21039" y="8394"/>
                  <a:pt x="21206" y="10490"/>
                </a:cubicBezTo>
                <a:cubicBezTo>
                  <a:pt x="21265" y="11454"/>
                  <a:pt x="21515" y="12383"/>
                  <a:pt x="21944" y="13240"/>
                </a:cubicBezTo>
                <a:cubicBezTo>
                  <a:pt x="21254" y="12478"/>
                  <a:pt x="20527" y="11740"/>
                  <a:pt x="19765" y="11037"/>
                </a:cubicBezTo>
                <a:cubicBezTo>
                  <a:pt x="20873" y="9049"/>
                  <a:pt x="21242" y="6942"/>
                  <a:pt x="20730" y="4930"/>
                </a:cubicBezTo>
                <a:cubicBezTo>
                  <a:pt x="20230" y="2917"/>
                  <a:pt x="18837" y="1227"/>
                  <a:pt x="16896" y="0"/>
                </a:cubicBezTo>
                <a:cubicBezTo>
                  <a:pt x="15753" y="2013"/>
                  <a:pt x="15360" y="4144"/>
                  <a:pt x="15896" y="6180"/>
                </a:cubicBezTo>
                <a:cubicBezTo>
                  <a:pt x="16146" y="7180"/>
                  <a:pt x="16622" y="8120"/>
                  <a:pt x="17265" y="8930"/>
                </a:cubicBezTo>
                <a:cubicBezTo>
                  <a:pt x="16884" y="8632"/>
                  <a:pt x="16491" y="8359"/>
                  <a:pt x="16074" y="8085"/>
                </a:cubicBezTo>
                <a:cubicBezTo>
                  <a:pt x="15550" y="6037"/>
                  <a:pt x="14503" y="4346"/>
                  <a:pt x="12907" y="3239"/>
                </a:cubicBezTo>
                <a:cubicBezTo>
                  <a:pt x="11169" y="2048"/>
                  <a:pt x="9026" y="1679"/>
                  <a:pt x="6752" y="2036"/>
                </a:cubicBezTo>
                <a:cubicBezTo>
                  <a:pt x="7240" y="4287"/>
                  <a:pt x="8323" y="6156"/>
                  <a:pt x="10050" y="7358"/>
                </a:cubicBezTo>
                <a:cubicBezTo>
                  <a:pt x="11788" y="8549"/>
                  <a:pt x="13895" y="8906"/>
                  <a:pt x="16134" y="8561"/>
                </a:cubicBezTo>
                <a:cubicBezTo>
                  <a:pt x="17146" y="9275"/>
                  <a:pt x="18122" y="10049"/>
                  <a:pt x="19063" y="10871"/>
                </a:cubicBezTo>
                <a:cubicBezTo>
                  <a:pt x="18753" y="10704"/>
                  <a:pt x="18420" y="10549"/>
                  <a:pt x="18086" y="10430"/>
                </a:cubicBezTo>
                <a:cubicBezTo>
                  <a:pt x="16134" y="9680"/>
                  <a:pt x="13967" y="9847"/>
                  <a:pt x="11836" y="10740"/>
                </a:cubicBezTo>
                <a:cubicBezTo>
                  <a:pt x="12848" y="12812"/>
                  <a:pt x="14360" y="14371"/>
                  <a:pt x="16312" y="15109"/>
                </a:cubicBezTo>
                <a:cubicBezTo>
                  <a:pt x="17789" y="15669"/>
                  <a:pt x="19396" y="15776"/>
                  <a:pt x="20920" y="15407"/>
                </a:cubicBezTo>
                <a:cubicBezTo>
                  <a:pt x="21551" y="15240"/>
                  <a:pt x="22158" y="15014"/>
                  <a:pt x="22730" y="14705"/>
                </a:cubicBezTo>
                <a:cubicBezTo>
                  <a:pt x="23516" y="15657"/>
                  <a:pt x="24242" y="16657"/>
                  <a:pt x="24909" y="17681"/>
                </a:cubicBezTo>
                <a:cubicBezTo>
                  <a:pt x="23290" y="16407"/>
                  <a:pt x="21218" y="15895"/>
                  <a:pt x="18979" y="16086"/>
                </a:cubicBezTo>
                <a:cubicBezTo>
                  <a:pt x="19265" y="18360"/>
                  <a:pt x="20218" y="20312"/>
                  <a:pt x="21849" y="21634"/>
                </a:cubicBezTo>
                <a:cubicBezTo>
                  <a:pt x="23492" y="22967"/>
                  <a:pt x="25564" y="23491"/>
                  <a:pt x="27862" y="23313"/>
                </a:cubicBezTo>
                <a:cubicBezTo>
                  <a:pt x="28576" y="25039"/>
                  <a:pt x="29135" y="26825"/>
                  <a:pt x="29516" y="28659"/>
                </a:cubicBezTo>
                <a:cubicBezTo>
                  <a:pt x="29088" y="26873"/>
                  <a:pt x="28481" y="25885"/>
                  <a:pt x="26992" y="24670"/>
                </a:cubicBezTo>
                <a:cubicBezTo>
                  <a:pt x="25504" y="23456"/>
                  <a:pt x="23242" y="22825"/>
                  <a:pt x="20968" y="23003"/>
                </a:cubicBezTo>
                <a:cubicBezTo>
                  <a:pt x="21242" y="25277"/>
                  <a:pt x="22194" y="27230"/>
                  <a:pt x="23825" y="28551"/>
                </a:cubicBezTo>
                <a:cubicBezTo>
                  <a:pt x="25445" y="29885"/>
                  <a:pt x="27564" y="30409"/>
                  <a:pt x="29862" y="30230"/>
                </a:cubicBezTo>
                <a:cubicBezTo>
                  <a:pt x="29838" y="30147"/>
                  <a:pt x="30386" y="34862"/>
                  <a:pt x="30362" y="36183"/>
                </a:cubicBezTo>
                <a:cubicBezTo>
                  <a:pt x="30207" y="34790"/>
                  <a:pt x="29659" y="33469"/>
                  <a:pt x="28802" y="32361"/>
                </a:cubicBezTo>
                <a:cubicBezTo>
                  <a:pt x="27492" y="30718"/>
                  <a:pt x="25528" y="29754"/>
                  <a:pt x="23266" y="29433"/>
                </a:cubicBezTo>
                <a:cubicBezTo>
                  <a:pt x="23075" y="31730"/>
                  <a:pt x="23563" y="33838"/>
                  <a:pt x="24885" y="35481"/>
                </a:cubicBezTo>
                <a:cubicBezTo>
                  <a:pt x="26171" y="37088"/>
                  <a:pt x="28052" y="38053"/>
                  <a:pt x="30267" y="38386"/>
                </a:cubicBezTo>
                <a:cubicBezTo>
                  <a:pt x="30124" y="40672"/>
                  <a:pt x="29731" y="42922"/>
                  <a:pt x="29100" y="45113"/>
                </a:cubicBezTo>
                <a:cubicBezTo>
                  <a:pt x="29433" y="43565"/>
                  <a:pt x="29374" y="42041"/>
                  <a:pt x="28838" y="40612"/>
                </a:cubicBezTo>
                <a:cubicBezTo>
                  <a:pt x="28100" y="38648"/>
                  <a:pt x="26528" y="37136"/>
                  <a:pt x="24456" y="36148"/>
                </a:cubicBezTo>
                <a:cubicBezTo>
                  <a:pt x="23575" y="38267"/>
                  <a:pt x="23409" y="40434"/>
                  <a:pt x="24159" y="42398"/>
                </a:cubicBezTo>
                <a:cubicBezTo>
                  <a:pt x="24861" y="44232"/>
                  <a:pt x="26171" y="45923"/>
                  <a:pt x="28123" y="46708"/>
                </a:cubicBezTo>
                <a:cubicBezTo>
                  <a:pt x="28254" y="46768"/>
                  <a:pt x="28397" y="46816"/>
                  <a:pt x="28540" y="46863"/>
                </a:cubicBezTo>
                <a:cubicBezTo>
                  <a:pt x="28183" y="47947"/>
                  <a:pt x="27754" y="49006"/>
                  <a:pt x="27266" y="50042"/>
                </a:cubicBezTo>
                <a:cubicBezTo>
                  <a:pt x="27040" y="50423"/>
                  <a:pt x="26849" y="50828"/>
                  <a:pt x="26683" y="51245"/>
                </a:cubicBezTo>
                <a:cubicBezTo>
                  <a:pt x="26409" y="51780"/>
                  <a:pt x="26111" y="52316"/>
                  <a:pt x="25814" y="52840"/>
                </a:cubicBezTo>
                <a:cubicBezTo>
                  <a:pt x="26409" y="51626"/>
                  <a:pt x="26683" y="50280"/>
                  <a:pt x="26599" y="48923"/>
                </a:cubicBezTo>
                <a:cubicBezTo>
                  <a:pt x="26421" y="46827"/>
                  <a:pt x="25361" y="44946"/>
                  <a:pt x="23671" y="43398"/>
                </a:cubicBezTo>
                <a:cubicBezTo>
                  <a:pt x="22206" y="45184"/>
                  <a:pt x="21444" y="47208"/>
                  <a:pt x="21599" y="49304"/>
                </a:cubicBezTo>
                <a:cubicBezTo>
                  <a:pt x="21742" y="51149"/>
                  <a:pt x="22587" y="52828"/>
                  <a:pt x="23944" y="54257"/>
                </a:cubicBezTo>
                <a:cubicBezTo>
                  <a:pt x="24337" y="54686"/>
                  <a:pt x="24313" y="54662"/>
                  <a:pt x="24528" y="54876"/>
                </a:cubicBezTo>
                <a:cubicBezTo>
                  <a:pt x="23385" y="56543"/>
                  <a:pt x="22087" y="58115"/>
                  <a:pt x="20658" y="59543"/>
                </a:cubicBezTo>
                <a:cubicBezTo>
                  <a:pt x="21480" y="58543"/>
                  <a:pt x="22027" y="57353"/>
                  <a:pt x="22266" y="56079"/>
                </a:cubicBezTo>
                <a:cubicBezTo>
                  <a:pt x="22635" y="54007"/>
                  <a:pt x="22075" y="51911"/>
                  <a:pt x="20813" y="49995"/>
                </a:cubicBezTo>
                <a:cubicBezTo>
                  <a:pt x="18944" y="51364"/>
                  <a:pt x="17717" y="53138"/>
                  <a:pt x="17336" y="55198"/>
                </a:cubicBezTo>
                <a:cubicBezTo>
                  <a:pt x="16979" y="57269"/>
                  <a:pt x="17551" y="59353"/>
                  <a:pt x="18813" y="61270"/>
                </a:cubicBezTo>
                <a:cubicBezTo>
                  <a:pt x="17503" y="62389"/>
                  <a:pt x="16110" y="63425"/>
                  <a:pt x="14646" y="64353"/>
                </a:cubicBezTo>
                <a:cubicBezTo>
                  <a:pt x="15241" y="63746"/>
                  <a:pt x="15741" y="63056"/>
                  <a:pt x="16122" y="62294"/>
                </a:cubicBezTo>
                <a:cubicBezTo>
                  <a:pt x="17027" y="60401"/>
                  <a:pt x="17063" y="58234"/>
                  <a:pt x="16360" y="56043"/>
                </a:cubicBezTo>
                <a:cubicBezTo>
                  <a:pt x="14193" y="56864"/>
                  <a:pt x="12514" y="58234"/>
                  <a:pt x="11598" y="60127"/>
                </a:cubicBezTo>
                <a:cubicBezTo>
                  <a:pt x="10717" y="61960"/>
                  <a:pt x="10669" y="64056"/>
                  <a:pt x="11312" y="66187"/>
                </a:cubicBezTo>
                <a:cubicBezTo>
                  <a:pt x="9812" y="66901"/>
                  <a:pt x="8264" y="67509"/>
                  <a:pt x="6668" y="67997"/>
                </a:cubicBezTo>
                <a:cubicBezTo>
                  <a:pt x="7478" y="67568"/>
                  <a:pt x="8192" y="66997"/>
                  <a:pt x="8776" y="66306"/>
                </a:cubicBezTo>
                <a:cubicBezTo>
                  <a:pt x="10157" y="64699"/>
                  <a:pt x="10740" y="62615"/>
                  <a:pt x="10633" y="60317"/>
                </a:cubicBezTo>
                <a:cubicBezTo>
                  <a:pt x="8335" y="60555"/>
                  <a:pt x="6347" y="61448"/>
                  <a:pt x="4990" y="63044"/>
                </a:cubicBezTo>
                <a:cubicBezTo>
                  <a:pt x="3704" y="64544"/>
                  <a:pt x="3108" y="66473"/>
                  <a:pt x="3144" y="68604"/>
                </a:cubicBezTo>
                <a:cubicBezTo>
                  <a:pt x="2894" y="68640"/>
                  <a:pt x="370" y="68675"/>
                  <a:pt x="120" y="68711"/>
                </a:cubicBezTo>
                <a:cubicBezTo>
                  <a:pt x="144" y="69056"/>
                  <a:pt x="1" y="69259"/>
                  <a:pt x="120" y="69425"/>
                </a:cubicBezTo>
                <a:cubicBezTo>
                  <a:pt x="1239" y="69247"/>
                  <a:pt x="4835" y="69199"/>
                  <a:pt x="5954" y="691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3"/>
          <p:cNvSpPr txBox="1">
            <a:spLocks noGrp="1"/>
          </p:cNvSpPr>
          <p:nvPr>
            <p:ph type="subTitle" idx="1"/>
          </p:nvPr>
        </p:nvSpPr>
        <p:spPr>
          <a:xfrm>
            <a:off x="4218400" y="601450"/>
            <a:ext cx="46920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Vous êtes affairés à quelque chose et vous vous faites déranger par une mouche.</a:t>
            </a:r>
            <a:endParaRPr sz="1800"/>
          </a:p>
        </p:txBody>
      </p:sp>
      <p:sp>
        <p:nvSpPr>
          <p:cNvPr id="590" name="Google Shape;590;p43"/>
          <p:cNvSpPr txBox="1">
            <a:spLocks noGrp="1"/>
          </p:cNvSpPr>
          <p:nvPr>
            <p:ph type="subTitle" idx="6"/>
          </p:nvPr>
        </p:nvSpPr>
        <p:spPr>
          <a:xfrm>
            <a:off x="4218399" y="3133900"/>
            <a:ext cx="4010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comédia de Deus, par Rodrigo Leão</a:t>
            </a:r>
            <a:endParaRPr sz="2900">
              <a:solidFill>
                <a:schemeClr val="accent2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591" name="Google Shape;591;p43"/>
          <p:cNvSpPr txBox="1">
            <a:spLocks noGrp="1"/>
          </p:cNvSpPr>
          <p:nvPr>
            <p:ph type="subTitle" idx="4"/>
          </p:nvPr>
        </p:nvSpPr>
        <p:spPr>
          <a:xfrm>
            <a:off x="4209375" y="2714650"/>
            <a:ext cx="36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Support musical</a:t>
            </a:r>
            <a:endParaRPr sz="2400"/>
          </a:p>
        </p:txBody>
      </p:sp>
      <p:sp>
        <p:nvSpPr>
          <p:cNvPr id="592" name="Google Shape;592;p43"/>
          <p:cNvSpPr txBox="1">
            <a:spLocks noGrp="1"/>
          </p:cNvSpPr>
          <p:nvPr>
            <p:ph type="title"/>
          </p:nvPr>
        </p:nvSpPr>
        <p:spPr>
          <a:xfrm>
            <a:off x="420850" y="1905150"/>
            <a:ext cx="29922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Consignes</a:t>
            </a:r>
            <a:endParaRPr sz="3600"/>
          </a:p>
        </p:txBody>
      </p:sp>
      <p:grpSp>
        <p:nvGrpSpPr>
          <p:cNvPr id="593" name="Google Shape;593;p43"/>
          <p:cNvGrpSpPr/>
          <p:nvPr/>
        </p:nvGrpSpPr>
        <p:grpSpPr>
          <a:xfrm>
            <a:off x="3269076" y="479319"/>
            <a:ext cx="659377" cy="659412"/>
            <a:chOff x="4566675" y="507600"/>
            <a:chExt cx="472875" cy="472900"/>
          </a:xfrm>
        </p:grpSpPr>
        <p:sp>
          <p:nvSpPr>
            <p:cNvPr id="594" name="Google Shape;594;p43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43"/>
          <p:cNvGrpSpPr/>
          <p:nvPr/>
        </p:nvGrpSpPr>
        <p:grpSpPr>
          <a:xfrm>
            <a:off x="3269076" y="2927794"/>
            <a:ext cx="659377" cy="659412"/>
            <a:chOff x="4566675" y="507600"/>
            <a:chExt cx="472875" cy="472900"/>
          </a:xfrm>
        </p:grpSpPr>
        <p:sp>
          <p:nvSpPr>
            <p:cNvPr id="599" name="Google Shape;599;p43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43"/>
          <p:cNvSpPr txBox="1">
            <a:spLocks noGrp="1"/>
          </p:cNvSpPr>
          <p:nvPr>
            <p:ph type="subTitle" idx="2"/>
          </p:nvPr>
        </p:nvSpPr>
        <p:spPr>
          <a:xfrm>
            <a:off x="4209375" y="189675"/>
            <a:ext cx="36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Mise en situation</a:t>
            </a:r>
            <a:endParaRPr sz="2400"/>
          </a:p>
        </p:txBody>
      </p:sp>
      <p:sp>
        <p:nvSpPr>
          <p:cNvPr id="604" name="Google Shape;604;p43"/>
          <p:cNvSpPr txBox="1">
            <a:spLocks noGrp="1"/>
          </p:cNvSpPr>
          <p:nvPr>
            <p:ph type="subTitle" idx="5"/>
          </p:nvPr>
        </p:nvSpPr>
        <p:spPr>
          <a:xfrm>
            <a:off x="4218399" y="1859944"/>
            <a:ext cx="4010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 à 3 élèves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Durée du lazzi : 1 à 2 minutes</a:t>
            </a:r>
            <a:endParaRPr sz="1800"/>
          </a:p>
        </p:txBody>
      </p:sp>
      <p:sp>
        <p:nvSpPr>
          <p:cNvPr id="605" name="Google Shape;605;p43"/>
          <p:cNvSpPr txBox="1">
            <a:spLocks noGrp="1"/>
          </p:cNvSpPr>
          <p:nvPr>
            <p:ph type="subTitle" idx="3"/>
          </p:nvPr>
        </p:nvSpPr>
        <p:spPr>
          <a:xfrm>
            <a:off x="4209375" y="1440679"/>
            <a:ext cx="36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Modalités</a:t>
            </a:r>
            <a:endParaRPr sz="2400"/>
          </a:p>
        </p:txBody>
      </p:sp>
      <p:grpSp>
        <p:nvGrpSpPr>
          <p:cNvPr id="606" name="Google Shape;606;p43"/>
          <p:cNvGrpSpPr/>
          <p:nvPr/>
        </p:nvGrpSpPr>
        <p:grpSpPr>
          <a:xfrm>
            <a:off x="3269076" y="1736236"/>
            <a:ext cx="659377" cy="659412"/>
            <a:chOff x="4566675" y="507600"/>
            <a:chExt cx="472875" cy="472900"/>
          </a:xfrm>
        </p:grpSpPr>
        <p:sp>
          <p:nvSpPr>
            <p:cNvPr id="607" name="Google Shape;607;p43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43"/>
          <p:cNvSpPr txBox="1">
            <a:spLocks noGrp="1"/>
          </p:cNvSpPr>
          <p:nvPr>
            <p:ph type="subTitle" idx="6"/>
          </p:nvPr>
        </p:nvSpPr>
        <p:spPr>
          <a:xfrm>
            <a:off x="4218399" y="4184000"/>
            <a:ext cx="40107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Enregistrer la performance et faire un montage vidéo</a:t>
            </a:r>
            <a:endParaRPr sz="290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612" name="Google Shape;612;p43"/>
          <p:cNvSpPr txBox="1">
            <a:spLocks noGrp="1"/>
          </p:cNvSpPr>
          <p:nvPr>
            <p:ph type="subTitle" idx="4"/>
          </p:nvPr>
        </p:nvSpPr>
        <p:spPr>
          <a:xfrm>
            <a:off x="4209375" y="3764750"/>
            <a:ext cx="36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Production finale</a:t>
            </a:r>
            <a:endParaRPr sz="2400"/>
          </a:p>
        </p:txBody>
      </p:sp>
      <p:grpSp>
        <p:nvGrpSpPr>
          <p:cNvPr id="613" name="Google Shape;613;p43"/>
          <p:cNvGrpSpPr/>
          <p:nvPr/>
        </p:nvGrpSpPr>
        <p:grpSpPr>
          <a:xfrm>
            <a:off x="3269076" y="3977894"/>
            <a:ext cx="659377" cy="659412"/>
            <a:chOff x="4566675" y="507600"/>
            <a:chExt cx="472875" cy="472900"/>
          </a:xfrm>
        </p:grpSpPr>
        <p:sp>
          <p:nvSpPr>
            <p:cNvPr id="614" name="Google Shape;614;p43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4"/>
          <p:cNvSpPr/>
          <p:nvPr/>
        </p:nvSpPr>
        <p:spPr>
          <a:xfrm>
            <a:off x="2123286" y="186725"/>
            <a:ext cx="4901571" cy="4901571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4"/>
          <p:cNvSpPr/>
          <p:nvPr/>
        </p:nvSpPr>
        <p:spPr>
          <a:xfrm>
            <a:off x="2707213" y="770268"/>
            <a:ext cx="3733717" cy="3734101"/>
          </a:xfrm>
          <a:custGeom>
            <a:avLst/>
            <a:gdLst/>
            <a:ahLst/>
            <a:cxnLst/>
            <a:rect l="l" t="t" r="r" b="b"/>
            <a:pathLst>
              <a:path w="116706" h="116718" extrusionOk="0">
                <a:moveTo>
                  <a:pt x="58353" y="1"/>
                </a:moveTo>
                <a:cubicBezTo>
                  <a:pt x="26123" y="1"/>
                  <a:pt x="0" y="26135"/>
                  <a:pt x="0" y="58365"/>
                </a:cubicBezTo>
                <a:cubicBezTo>
                  <a:pt x="0" y="73843"/>
                  <a:pt x="6144" y="88690"/>
                  <a:pt x="17086" y="99632"/>
                </a:cubicBezTo>
                <a:cubicBezTo>
                  <a:pt x="28028" y="110574"/>
                  <a:pt x="42875" y="116717"/>
                  <a:pt x="58353" y="116717"/>
                </a:cubicBezTo>
                <a:cubicBezTo>
                  <a:pt x="73831" y="116717"/>
                  <a:pt x="88678" y="110574"/>
                  <a:pt x="99620" y="99632"/>
                </a:cubicBezTo>
                <a:cubicBezTo>
                  <a:pt x="110562" y="88690"/>
                  <a:pt x="116706" y="73843"/>
                  <a:pt x="116706" y="58365"/>
                </a:cubicBezTo>
                <a:cubicBezTo>
                  <a:pt x="116706" y="42887"/>
                  <a:pt x="110562" y="28040"/>
                  <a:pt x="99620" y="17098"/>
                </a:cubicBezTo>
                <a:cubicBezTo>
                  <a:pt x="88678" y="6156"/>
                  <a:pt x="73831" y="1"/>
                  <a:pt x="58353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1764"/>
                </a:srgbClr>
              </a:gs>
              <a:gs pos="100000">
                <a:srgbClr val="252C3A">
                  <a:alpha val="1568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4"/>
          <p:cNvSpPr txBox="1">
            <a:spLocks noGrp="1"/>
          </p:cNvSpPr>
          <p:nvPr>
            <p:ph type="title" idx="4294967295"/>
          </p:nvPr>
        </p:nvSpPr>
        <p:spPr>
          <a:xfrm>
            <a:off x="184250" y="1905150"/>
            <a:ext cx="2852700" cy="13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Exemple de production d’élève</a:t>
            </a:r>
            <a:endParaRPr sz="3600"/>
          </a:p>
        </p:txBody>
      </p:sp>
      <p:pic>
        <p:nvPicPr>
          <p:cNvPr id="2" name="Média en ligne 1" descr="Lazzi de la mouche 2 0">
            <a:hlinkClick r:id="" action="ppaction://media"/>
            <a:extLst>
              <a:ext uri="{FF2B5EF4-FFF2-40B4-BE49-F238E27FC236}">
                <a16:creationId xmlns:a16="http://schemas.microsoft.com/office/drawing/2014/main" id="{413B88C6-1202-9D4A-98F1-59076E8557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6950" y="377165"/>
            <a:ext cx="5858147" cy="4393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5"/>
          <p:cNvSpPr txBox="1">
            <a:spLocks noGrp="1"/>
          </p:cNvSpPr>
          <p:nvPr>
            <p:ph type="title"/>
          </p:nvPr>
        </p:nvSpPr>
        <p:spPr>
          <a:xfrm>
            <a:off x="1041575" y="193825"/>
            <a:ext cx="56115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Étapes de réalisation</a:t>
            </a:r>
            <a:endParaRPr sz="3600"/>
          </a:p>
        </p:txBody>
      </p:sp>
      <p:sp>
        <p:nvSpPr>
          <p:cNvPr id="631" name="Google Shape;631;p45"/>
          <p:cNvSpPr/>
          <p:nvPr/>
        </p:nvSpPr>
        <p:spPr>
          <a:xfrm>
            <a:off x="2825" y="2392700"/>
            <a:ext cx="9145561" cy="1117839"/>
          </a:xfrm>
          <a:custGeom>
            <a:avLst/>
            <a:gdLst/>
            <a:ahLst/>
            <a:cxnLst/>
            <a:rect l="l" t="t" r="r" b="b"/>
            <a:pathLst>
              <a:path w="101671" h="15258" extrusionOk="0">
                <a:moveTo>
                  <a:pt x="1" y="1"/>
                </a:moveTo>
                <a:lnTo>
                  <a:pt x="1" y="15258"/>
                </a:lnTo>
                <a:lnTo>
                  <a:pt x="101671" y="15258"/>
                </a:lnTo>
                <a:lnTo>
                  <a:pt x="101671" y="1"/>
                </a:lnTo>
                <a:close/>
              </a:path>
            </a:pathLst>
          </a:custGeom>
          <a:solidFill>
            <a:srgbClr val="94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45"/>
          <p:cNvGrpSpPr/>
          <p:nvPr/>
        </p:nvGrpSpPr>
        <p:grpSpPr>
          <a:xfrm>
            <a:off x="-153" y="2440045"/>
            <a:ext cx="9145561" cy="1023150"/>
            <a:chOff x="-153" y="2440046"/>
            <a:chExt cx="9145561" cy="1023150"/>
          </a:xfrm>
        </p:grpSpPr>
        <p:sp>
          <p:nvSpPr>
            <p:cNvPr id="633" name="Google Shape;633;p45"/>
            <p:cNvSpPr/>
            <p:nvPr/>
          </p:nvSpPr>
          <p:spPr>
            <a:xfrm>
              <a:off x="-153" y="2440046"/>
              <a:ext cx="9145561" cy="48309"/>
            </a:xfrm>
            <a:custGeom>
              <a:avLst/>
              <a:gdLst/>
              <a:ahLst/>
              <a:cxnLst/>
              <a:rect l="l" t="t" r="r" b="b"/>
              <a:pathLst>
                <a:path w="101671" h="537" extrusionOk="0">
                  <a:moveTo>
                    <a:pt x="0" y="0"/>
                  </a:moveTo>
                  <a:lnTo>
                    <a:pt x="0" y="536"/>
                  </a:lnTo>
                  <a:lnTo>
                    <a:pt x="101670" y="536"/>
                  </a:lnTo>
                  <a:lnTo>
                    <a:pt x="101670" y="0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-153" y="3414888"/>
              <a:ext cx="9145561" cy="48309"/>
            </a:xfrm>
            <a:custGeom>
              <a:avLst/>
              <a:gdLst/>
              <a:ahLst/>
              <a:cxnLst/>
              <a:rect l="l" t="t" r="r" b="b"/>
              <a:pathLst>
                <a:path w="101671" h="537" extrusionOk="0">
                  <a:moveTo>
                    <a:pt x="0" y="0"/>
                  </a:moveTo>
                  <a:lnTo>
                    <a:pt x="0" y="536"/>
                  </a:lnTo>
                  <a:lnTo>
                    <a:pt x="101670" y="536"/>
                  </a:lnTo>
                  <a:lnTo>
                    <a:pt x="101670" y="0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45"/>
          <p:cNvSpPr/>
          <p:nvPr/>
        </p:nvSpPr>
        <p:spPr>
          <a:xfrm>
            <a:off x="751499" y="2598084"/>
            <a:ext cx="706217" cy="707086"/>
          </a:xfrm>
          <a:custGeom>
            <a:avLst/>
            <a:gdLst/>
            <a:ahLst/>
            <a:cxnLst/>
            <a:rect l="l" t="t" r="r" b="b"/>
            <a:pathLst>
              <a:path w="7851" h="7860" extrusionOk="0">
                <a:moveTo>
                  <a:pt x="3926" y="1"/>
                </a:moveTo>
                <a:cubicBezTo>
                  <a:pt x="1758" y="1"/>
                  <a:pt x="1" y="1758"/>
                  <a:pt x="1" y="3926"/>
                </a:cubicBezTo>
                <a:cubicBezTo>
                  <a:pt x="1" y="6094"/>
                  <a:pt x="1758" y="7860"/>
                  <a:pt x="3926" y="7860"/>
                </a:cubicBezTo>
                <a:cubicBezTo>
                  <a:pt x="6093" y="7860"/>
                  <a:pt x="7851" y="6094"/>
                  <a:pt x="7851" y="3926"/>
                </a:cubicBezTo>
                <a:cubicBezTo>
                  <a:pt x="7851" y="1758"/>
                  <a:pt x="6093" y="1"/>
                  <a:pt x="3926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5"/>
          <p:cNvSpPr/>
          <p:nvPr/>
        </p:nvSpPr>
        <p:spPr>
          <a:xfrm>
            <a:off x="2482994" y="2598084"/>
            <a:ext cx="706307" cy="707086"/>
          </a:xfrm>
          <a:custGeom>
            <a:avLst/>
            <a:gdLst/>
            <a:ahLst/>
            <a:cxnLst/>
            <a:rect l="l" t="t" r="r" b="b"/>
            <a:pathLst>
              <a:path w="7852" h="7860" extrusionOk="0">
                <a:moveTo>
                  <a:pt x="3926" y="1"/>
                </a:moveTo>
                <a:cubicBezTo>
                  <a:pt x="1758" y="1"/>
                  <a:pt x="1" y="1758"/>
                  <a:pt x="1" y="3926"/>
                </a:cubicBezTo>
                <a:cubicBezTo>
                  <a:pt x="1" y="6094"/>
                  <a:pt x="1758" y="7860"/>
                  <a:pt x="3926" y="7860"/>
                </a:cubicBezTo>
                <a:cubicBezTo>
                  <a:pt x="6094" y="7860"/>
                  <a:pt x="7851" y="6094"/>
                  <a:pt x="7851" y="3926"/>
                </a:cubicBezTo>
                <a:cubicBezTo>
                  <a:pt x="7851" y="1758"/>
                  <a:pt x="6094" y="1"/>
                  <a:pt x="3926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5"/>
          <p:cNvSpPr/>
          <p:nvPr/>
        </p:nvSpPr>
        <p:spPr>
          <a:xfrm>
            <a:off x="4214580" y="2598084"/>
            <a:ext cx="706937" cy="707086"/>
          </a:xfrm>
          <a:custGeom>
            <a:avLst/>
            <a:gdLst/>
            <a:ahLst/>
            <a:cxnLst/>
            <a:rect l="l" t="t" r="r" b="b"/>
            <a:pathLst>
              <a:path w="7859" h="7860" extrusionOk="0">
                <a:moveTo>
                  <a:pt x="3934" y="1"/>
                </a:moveTo>
                <a:cubicBezTo>
                  <a:pt x="1758" y="1"/>
                  <a:pt x="0" y="1758"/>
                  <a:pt x="0" y="3926"/>
                </a:cubicBezTo>
                <a:cubicBezTo>
                  <a:pt x="0" y="6094"/>
                  <a:pt x="1758" y="7860"/>
                  <a:pt x="3934" y="7860"/>
                </a:cubicBezTo>
                <a:cubicBezTo>
                  <a:pt x="6101" y="7860"/>
                  <a:pt x="7859" y="6094"/>
                  <a:pt x="7859" y="3926"/>
                </a:cubicBezTo>
                <a:cubicBezTo>
                  <a:pt x="7859" y="1758"/>
                  <a:pt x="6101" y="1"/>
                  <a:pt x="3934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5"/>
          <p:cNvSpPr/>
          <p:nvPr/>
        </p:nvSpPr>
        <p:spPr>
          <a:xfrm>
            <a:off x="5946795" y="2598084"/>
            <a:ext cx="706307" cy="707086"/>
          </a:xfrm>
          <a:custGeom>
            <a:avLst/>
            <a:gdLst/>
            <a:ahLst/>
            <a:cxnLst/>
            <a:rect l="l" t="t" r="r" b="b"/>
            <a:pathLst>
              <a:path w="7852" h="7860" extrusionOk="0">
                <a:moveTo>
                  <a:pt x="3926" y="1"/>
                </a:moveTo>
                <a:cubicBezTo>
                  <a:pt x="1758" y="1"/>
                  <a:pt x="1" y="1758"/>
                  <a:pt x="1" y="3926"/>
                </a:cubicBezTo>
                <a:cubicBezTo>
                  <a:pt x="1" y="6094"/>
                  <a:pt x="1758" y="7860"/>
                  <a:pt x="3926" y="7860"/>
                </a:cubicBezTo>
                <a:cubicBezTo>
                  <a:pt x="6094" y="7860"/>
                  <a:pt x="7851" y="6094"/>
                  <a:pt x="7851" y="3926"/>
                </a:cubicBezTo>
                <a:cubicBezTo>
                  <a:pt x="7851" y="1758"/>
                  <a:pt x="6094" y="1"/>
                  <a:pt x="3926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5"/>
          <p:cNvSpPr txBox="1">
            <a:spLocks noGrp="1"/>
          </p:cNvSpPr>
          <p:nvPr>
            <p:ph type="title"/>
          </p:nvPr>
        </p:nvSpPr>
        <p:spPr>
          <a:xfrm>
            <a:off x="752175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01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40" name="Google Shape;640;p45"/>
          <p:cNvSpPr txBox="1">
            <a:spLocks noGrp="1"/>
          </p:cNvSpPr>
          <p:nvPr>
            <p:ph type="title"/>
          </p:nvPr>
        </p:nvSpPr>
        <p:spPr>
          <a:xfrm>
            <a:off x="2488550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02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41" name="Google Shape;641;p45"/>
          <p:cNvSpPr txBox="1">
            <a:spLocks noGrp="1"/>
          </p:cNvSpPr>
          <p:nvPr>
            <p:ph type="title"/>
          </p:nvPr>
        </p:nvSpPr>
        <p:spPr>
          <a:xfrm>
            <a:off x="4224925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03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42" name="Google Shape;642;p45"/>
          <p:cNvSpPr txBox="1">
            <a:spLocks noGrp="1"/>
          </p:cNvSpPr>
          <p:nvPr>
            <p:ph type="title"/>
          </p:nvPr>
        </p:nvSpPr>
        <p:spPr>
          <a:xfrm>
            <a:off x="5961300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04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43" name="Google Shape;643;p45"/>
          <p:cNvSpPr txBox="1">
            <a:spLocks noGrp="1"/>
          </p:cNvSpPr>
          <p:nvPr>
            <p:ph type="title" idx="4294967295"/>
          </p:nvPr>
        </p:nvSpPr>
        <p:spPr>
          <a:xfrm>
            <a:off x="352725" y="1004825"/>
            <a:ext cx="1493100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Canevas</a:t>
            </a:r>
            <a:endParaRPr sz="1600">
              <a:solidFill>
                <a:schemeClr val="accent5"/>
              </a:solidFill>
            </a:endParaRPr>
          </a:p>
        </p:txBody>
      </p:sp>
      <p:sp>
        <p:nvSpPr>
          <p:cNvPr id="644" name="Google Shape;644;p45"/>
          <p:cNvSpPr txBox="1">
            <a:spLocks noGrp="1"/>
          </p:cNvSpPr>
          <p:nvPr>
            <p:ph type="title" idx="4294967295"/>
          </p:nvPr>
        </p:nvSpPr>
        <p:spPr>
          <a:xfrm>
            <a:off x="186875" y="1307925"/>
            <a:ext cx="18177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Tempête d’idées et planification de la structure dramatique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5" name="Google Shape;645;p45"/>
          <p:cNvSpPr txBox="1">
            <a:spLocks noGrp="1"/>
          </p:cNvSpPr>
          <p:nvPr>
            <p:ph type="title" idx="4294967295"/>
          </p:nvPr>
        </p:nvSpPr>
        <p:spPr>
          <a:xfrm>
            <a:off x="3679788" y="1233425"/>
            <a:ext cx="1774500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Enregistrement</a:t>
            </a:r>
            <a:endParaRPr sz="1600">
              <a:solidFill>
                <a:schemeClr val="accent5"/>
              </a:solidFill>
            </a:endParaRPr>
          </a:p>
        </p:txBody>
      </p:sp>
      <p:sp>
        <p:nvSpPr>
          <p:cNvPr id="646" name="Google Shape;646;p45"/>
          <p:cNvSpPr txBox="1">
            <a:spLocks noGrp="1"/>
          </p:cNvSpPr>
          <p:nvPr>
            <p:ph type="title" idx="4294967295"/>
          </p:nvPr>
        </p:nvSpPr>
        <p:spPr>
          <a:xfrm>
            <a:off x="3406213" y="1536525"/>
            <a:ext cx="23493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Tous ensemble en visoconférence ou séparément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7" name="Google Shape;647;p45"/>
          <p:cNvSpPr txBox="1">
            <a:spLocks noGrp="1"/>
          </p:cNvSpPr>
          <p:nvPr>
            <p:ph type="title" idx="4294967295"/>
          </p:nvPr>
        </p:nvSpPr>
        <p:spPr>
          <a:xfrm>
            <a:off x="2089100" y="3827925"/>
            <a:ext cx="1493100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Répétition</a:t>
            </a:r>
            <a:endParaRPr sz="1600">
              <a:solidFill>
                <a:schemeClr val="accent5"/>
              </a:solidFill>
            </a:endParaRPr>
          </a:p>
        </p:txBody>
      </p:sp>
      <p:sp>
        <p:nvSpPr>
          <p:cNvPr id="648" name="Google Shape;648;p45"/>
          <p:cNvSpPr txBox="1">
            <a:spLocks noGrp="1"/>
          </p:cNvSpPr>
          <p:nvPr>
            <p:ph type="title" idx="4294967295"/>
          </p:nvPr>
        </p:nvSpPr>
        <p:spPr>
          <a:xfrm>
            <a:off x="1767775" y="4131025"/>
            <a:ext cx="21357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Se synchroniser avec la musique, ses coéquipiers et ajuster la structure</a:t>
            </a:r>
            <a:endParaRPr sz="1200"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9" name="Google Shape;649;p45"/>
          <p:cNvSpPr txBox="1">
            <a:spLocks noGrp="1"/>
          </p:cNvSpPr>
          <p:nvPr>
            <p:ph type="title" idx="4294967295"/>
          </p:nvPr>
        </p:nvSpPr>
        <p:spPr>
          <a:xfrm>
            <a:off x="5561850" y="3827925"/>
            <a:ext cx="1493100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Montage</a:t>
            </a:r>
            <a:endParaRPr sz="1600">
              <a:solidFill>
                <a:schemeClr val="accent5"/>
              </a:solidFill>
            </a:endParaRPr>
          </a:p>
        </p:txBody>
      </p:sp>
      <p:sp>
        <p:nvSpPr>
          <p:cNvPr id="650" name="Google Shape;650;p45"/>
          <p:cNvSpPr txBox="1">
            <a:spLocks noGrp="1"/>
          </p:cNvSpPr>
          <p:nvPr>
            <p:ph type="title" idx="4294967295"/>
          </p:nvPr>
        </p:nvSpPr>
        <p:spPr>
          <a:xfrm>
            <a:off x="5399550" y="4131025"/>
            <a:ext cx="18177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Ajuster les plans et la musique</a:t>
            </a:r>
            <a:endParaRPr sz="1200"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51" name="Google Shape;651;p45"/>
          <p:cNvSpPr/>
          <p:nvPr/>
        </p:nvSpPr>
        <p:spPr>
          <a:xfrm>
            <a:off x="1890105" y="2853076"/>
            <a:ext cx="160500" cy="197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5"/>
          <p:cNvSpPr/>
          <p:nvPr/>
        </p:nvSpPr>
        <p:spPr>
          <a:xfrm>
            <a:off x="3621691" y="2853076"/>
            <a:ext cx="160500" cy="197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5"/>
          <p:cNvSpPr/>
          <p:nvPr/>
        </p:nvSpPr>
        <p:spPr>
          <a:xfrm>
            <a:off x="5353906" y="2853076"/>
            <a:ext cx="160500" cy="197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4" name="Google Shape;654;p45"/>
          <p:cNvCxnSpPr>
            <a:endCxn id="639" idx="0"/>
          </p:cNvCxnSpPr>
          <p:nvPr/>
        </p:nvCxnSpPr>
        <p:spPr>
          <a:xfrm flipH="1">
            <a:off x="1099275" y="2042325"/>
            <a:ext cx="2100" cy="639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55" name="Google Shape;655;p45"/>
          <p:cNvCxnSpPr/>
          <p:nvPr/>
        </p:nvCxnSpPr>
        <p:spPr>
          <a:xfrm>
            <a:off x="4572025" y="2075325"/>
            <a:ext cx="0" cy="60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56" name="Google Shape;656;p45"/>
          <p:cNvCxnSpPr/>
          <p:nvPr/>
        </p:nvCxnSpPr>
        <p:spPr>
          <a:xfrm>
            <a:off x="2836150" y="3221025"/>
            <a:ext cx="0" cy="60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57" name="Google Shape;657;p45"/>
          <p:cNvCxnSpPr/>
          <p:nvPr/>
        </p:nvCxnSpPr>
        <p:spPr>
          <a:xfrm>
            <a:off x="6299950" y="3221025"/>
            <a:ext cx="0" cy="60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58" name="Google Shape;658;p45"/>
          <p:cNvSpPr/>
          <p:nvPr/>
        </p:nvSpPr>
        <p:spPr>
          <a:xfrm>
            <a:off x="7678370" y="2598084"/>
            <a:ext cx="706307" cy="707086"/>
          </a:xfrm>
          <a:custGeom>
            <a:avLst/>
            <a:gdLst/>
            <a:ahLst/>
            <a:cxnLst/>
            <a:rect l="l" t="t" r="r" b="b"/>
            <a:pathLst>
              <a:path w="7852" h="7860" extrusionOk="0">
                <a:moveTo>
                  <a:pt x="3926" y="1"/>
                </a:moveTo>
                <a:cubicBezTo>
                  <a:pt x="1758" y="1"/>
                  <a:pt x="1" y="1758"/>
                  <a:pt x="1" y="3926"/>
                </a:cubicBezTo>
                <a:cubicBezTo>
                  <a:pt x="1" y="6094"/>
                  <a:pt x="1758" y="7860"/>
                  <a:pt x="3926" y="7860"/>
                </a:cubicBezTo>
                <a:cubicBezTo>
                  <a:pt x="6094" y="7860"/>
                  <a:pt x="7851" y="6094"/>
                  <a:pt x="7851" y="3926"/>
                </a:cubicBezTo>
                <a:cubicBezTo>
                  <a:pt x="7851" y="1758"/>
                  <a:pt x="6094" y="1"/>
                  <a:pt x="3926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5"/>
          <p:cNvSpPr txBox="1">
            <a:spLocks noGrp="1"/>
          </p:cNvSpPr>
          <p:nvPr>
            <p:ph type="title"/>
          </p:nvPr>
        </p:nvSpPr>
        <p:spPr>
          <a:xfrm>
            <a:off x="7692875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05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660" name="Google Shape;660;p45"/>
          <p:cNvSpPr txBox="1">
            <a:spLocks noGrp="1"/>
          </p:cNvSpPr>
          <p:nvPr>
            <p:ph type="title" idx="4294967295"/>
          </p:nvPr>
        </p:nvSpPr>
        <p:spPr>
          <a:xfrm>
            <a:off x="7298200" y="1233425"/>
            <a:ext cx="1493100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Remise</a:t>
            </a:r>
            <a:endParaRPr sz="1600">
              <a:solidFill>
                <a:schemeClr val="accent5"/>
              </a:solidFill>
            </a:endParaRPr>
          </a:p>
        </p:txBody>
      </p:sp>
      <p:sp>
        <p:nvSpPr>
          <p:cNvPr id="661" name="Google Shape;661;p45"/>
          <p:cNvSpPr txBox="1">
            <a:spLocks noGrp="1"/>
          </p:cNvSpPr>
          <p:nvPr>
            <p:ph type="title" idx="4294967295"/>
          </p:nvPr>
        </p:nvSpPr>
        <p:spPr>
          <a:xfrm>
            <a:off x="7135875" y="1536525"/>
            <a:ext cx="18177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Envoyer le lien de sa vidéo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62" name="Google Shape;662;p45"/>
          <p:cNvCxnSpPr/>
          <p:nvPr/>
        </p:nvCxnSpPr>
        <p:spPr>
          <a:xfrm>
            <a:off x="8044750" y="2075325"/>
            <a:ext cx="0" cy="60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63" name="Google Shape;663;p45"/>
          <p:cNvSpPr/>
          <p:nvPr/>
        </p:nvSpPr>
        <p:spPr>
          <a:xfrm>
            <a:off x="7085493" y="2853076"/>
            <a:ext cx="160500" cy="197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6"/>
          <p:cNvSpPr/>
          <p:nvPr/>
        </p:nvSpPr>
        <p:spPr>
          <a:xfrm flipH="1">
            <a:off x="-1" y="2771486"/>
            <a:ext cx="5003827" cy="2372033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9" name="Google Shape;669;p46"/>
          <p:cNvPicPr preferRelativeResize="0"/>
          <p:nvPr/>
        </p:nvPicPr>
        <p:blipFill rotWithShape="1">
          <a:blip r:embed="rId3">
            <a:alphaModFix/>
          </a:blip>
          <a:srcRect t="-750" r="31777" b="750"/>
          <a:stretch/>
        </p:blipFill>
        <p:spPr>
          <a:xfrm>
            <a:off x="494825" y="201250"/>
            <a:ext cx="4509000" cy="4549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70" name="Google Shape;670;p46"/>
          <p:cNvGrpSpPr/>
          <p:nvPr/>
        </p:nvGrpSpPr>
        <p:grpSpPr>
          <a:xfrm>
            <a:off x="6883537" y="3577927"/>
            <a:ext cx="2260453" cy="1562898"/>
            <a:chOff x="6864479" y="3577962"/>
            <a:chExt cx="2280521" cy="1562898"/>
          </a:xfrm>
        </p:grpSpPr>
        <p:sp>
          <p:nvSpPr>
            <p:cNvPr id="671" name="Google Shape;671;p46"/>
            <p:cNvSpPr/>
            <p:nvPr/>
          </p:nvSpPr>
          <p:spPr>
            <a:xfrm>
              <a:off x="6864479" y="3577962"/>
              <a:ext cx="2280521" cy="1562898"/>
            </a:xfrm>
            <a:custGeom>
              <a:avLst/>
              <a:gdLst/>
              <a:ahLst/>
              <a:cxnLst/>
              <a:rect l="l" t="t" r="r" b="b"/>
              <a:pathLst>
                <a:path w="71283" h="48852" extrusionOk="0">
                  <a:moveTo>
                    <a:pt x="71212" y="0"/>
                  </a:moveTo>
                  <a:cubicBezTo>
                    <a:pt x="71212" y="0"/>
                    <a:pt x="61782" y="17788"/>
                    <a:pt x="39815" y="31421"/>
                  </a:cubicBezTo>
                  <a:cubicBezTo>
                    <a:pt x="20420" y="43458"/>
                    <a:pt x="0" y="48851"/>
                    <a:pt x="0" y="48851"/>
                  </a:cubicBezTo>
                  <a:lnTo>
                    <a:pt x="71283" y="48851"/>
                  </a:lnTo>
                  <a:lnTo>
                    <a:pt x="71212" y="0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6"/>
            <p:cNvSpPr/>
            <p:nvPr/>
          </p:nvSpPr>
          <p:spPr>
            <a:xfrm>
              <a:off x="7452213" y="4006086"/>
              <a:ext cx="1691284" cy="1134774"/>
            </a:xfrm>
            <a:custGeom>
              <a:avLst/>
              <a:gdLst/>
              <a:ahLst/>
              <a:cxnLst/>
              <a:rect l="l" t="t" r="r" b="b"/>
              <a:pathLst>
                <a:path w="52865" h="35470" extrusionOk="0">
                  <a:moveTo>
                    <a:pt x="52864" y="1"/>
                  </a:moveTo>
                  <a:cubicBezTo>
                    <a:pt x="48721" y="5442"/>
                    <a:pt x="39089" y="16324"/>
                    <a:pt x="22813" y="25242"/>
                  </a:cubicBezTo>
                  <a:cubicBezTo>
                    <a:pt x="14931" y="29564"/>
                    <a:pt x="6871" y="32957"/>
                    <a:pt x="1" y="35469"/>
                  </a:cubicBezTo>
                  <a:lnTo>
                    <a:pt x="8835" y="35469"/>
                  </a:lnTo>
                  <a:cubicBezTo>
                    <a:pt x="13371" y="33553"/>
                    <a:pt x="18122" y="31302"/>
                    <a:pt x="22813" y="28731"/>
                  </a:cubicBezTo>
                  <a:cubicBezTo>
                    <a:pt x="39101" y="19801"/>
                    <a:pt x="48721" y="8931"/>
                    <a:pt x="52864" y="3489"/>
                  </a:cubicBezTo>
                  <a:lnTo>
                    <a:pt x="52864" y="1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46"/>
          <p:cNvGrpSpPr/>
          <p:nvPr/>
        </p:nvGrpSpPr>
        <p:grpSpPr>
          <a:xfrm>
            <a:off x="3762784" y="201250"/>
            <a:ext cx="1011338" cy="1011439"/>
            <a:chOff x="4566675" y="507600"/>
            <a:chExt cx="472875" cy="472900"/>
          </a:xfrm>
        </p:grpSpPr>
        <p:sp>
          <p:nvSpPr>
            <p:cNvPr id="674" name="Google Shape;674;p46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6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6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6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" name="Google Shape;678;p46"/>
          <p:cNvSpPr txBox="1">
            <a:spLocks noGrp="1"/>
          </p:cNvSpPr>
          <p:nvPr>
            <p:ph type="title"/>
          </p:nvPr>
        </p:nvSpPr>
        <p:spPr>
          <a:xfrm>
            <a:off x="5207325" y="746700"/>
            <a:ext cx="28953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Remplir le canevas</a:t>
            </a:r>
            <a:endParaRPr sz="3600"/>
          </a:p>
        </p:txBody>
      </p:sp>
      <p:sp>
        <p:nvSpPr>
          <p:cNvPr id="679" name="Google Shape;679;p46"/>
          <p:cNvSpPr txBox="1">
            <a:spLocks noGrp="1"/>
          </p:cNvSpPr>
          <p:nvPr>
            <p:ph type="subTitle" idx="1"/>
          </p:nvPr>
        </p:nvSpPr>
        <p:spPr>
          <a:xfrm>
            <a:off x="5207325" y="2114700"/>
            <a:ext cx="3436200" cy="16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Remettre un canevas par équipe et assez détaillé pour être joué par d’autres élèves.</a:t>
            </a:r>
            <a:endParaRPr sz="2400"/>
          </a:p>
        </p:txBody>
      </p:sp>
      <p:sp>
        <p:nvSpPr>
          <p:cNvPr id="680" name="Google Shape;680;p46"/>
          <p:cNvSpPr txBox="1">
            <a:spLocks noGrp="1"/>
          </p:cNvSpPr>
          <p:nvPr>
            <p:ph type="title" idx="4294967295"/>
          </p:nvPr>
        </p:nvSpPr>
        <p:spPr>
          <a:xfrm>
            <a:off x="6016575" y="4060500"/>
            <a:ext cx="18177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Versions possibles : </a:t>
            </a:r>
            <a:r>
              <a:rPr lang="en" sz="1200" u="sng">
                <a:solidFill>
                  <a:schemeClr val="accent2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en" sz="1200">
                <a:latin typeface="Karla"/>
                <a:ea typeface="Karla"/>
                <a:cs typeface="Karla"/>
                <a:sym typeface="Karla"/>
              </a:rPr>
              <a:t>, </a:t>
            </a:r>
            <a:r>
              <a:rPr lang="en" sz="1200" u="sng">
                <a:solidFill>
                  <a:schemeClr val="accent2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</a:t>
            </a:r>
            <a:r>
              <a:rPr lang="en" sz="1200">
                <a:latin typeface="Karla"/>
                <a:ea typeface="Karla"/>
                <a:cs typeface="Karla"/>
                <a:sym typeface="Karla"/>
              </a:rPr>
              <a:t>, </a:t>
            </a:r>
            <a:r>
              <a:rPr lang="en" sz="1200" u="sng">
                <a:solidFill>
                  <a:schemeClr val="accent2"/>
                </a:solidFill>
                <a:latin typeface="Karla"/>
                <a:ea typeface="Karla"/>
                <a:cs typeface="Karla"/>
                <a:sym typeface="Karl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Doc</a:t>
            </a:r>
            <a:endParaRPr sz="1200">
              <a:solidFill>
                <a:schemeClr val="accent2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7"/>
          <p:cNvSpPr/>
          <p:nvPr/>
        </p:nvSpPr>
        <p:spPr>
          <a:xfrm flipH="1">
            <a:off x="-1" y="2771486"/>
            <a:ext cx="5003827" cy="2372033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6" name="Google Shape;686;p4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3983" r="23978"/>
          <a:stretch/>
        </p:blipFill>
        <p:spPr>
          <a:xfrm>
            <a:off x="494825" y="201250"/>
            <a:ext cx="4509000" cy="4549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87" name="Google Shape;687;p47"/>
          <p:cNvGrpSpPr/>
          <p:nvPr/>
        </p:nvGrpSpPr>
        <p:grpSpPr>
          <a:xfrm>
            <a:off x="6883537" y="3577927"/>
            <a:ext cx="2260453" cy="1562898"/>
            <a:chOff x="6864479" y="3577962"/>
            <a:chExt cx="2280521" cy="1562898"/>
          </a:xfrm>
        </p:grpSpPr>
        <p:sp>
          <p:nvSpPr>
            <p:cNvPr id="688" name="Google Shape;688;p47"/>
            <p:cNvSpPr/>
            <p:nvPr/>
          </p:nvSpPr>
          <p:spPr>
            <a:xfrm>
              <a:off x="6864479" y="3577962"/>
              <a:ext cx="2280521" cy="1562898"/>
            </a:xfrm>
            <a:custGeom>
              <a:avLst/>
              <a:gdLst/>
              <a:ahLst/>
              <a:cxnLst/>
              <a:rect l="l" t="t" r="r" b="b"/>
              <a:pathLst>
                <a:path w="71283" h="48852" extrusionOk="0">
                  <a:moveTo>
                    <a:pt x="71212" y="0"/>
                  </a:moveTo>
                  <a:cubicBezTo>
                    <a:pt x="71212" y="0"/>
                    <a:pt x="61782" y="17788"/>
                    <a:pt x="39815" y="31421"/>
                  </a:cubicBezTo>
                  <a:cubicBezTo>
                    <a:pt x="20420" y="43458"/>
                    <a:pt x="0" y="48851"/>
                    <a:pt x="0" y="48851"/>
                  </a:cubicBezTo>
                  <a:lnTo>
                    <a:pt x="71283" y="48851"/>
                  </a:lnTo>
                  <a:lnTo>
                    <a:pt x="71212" y="0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7452213" y="4006086"/>
              <a:ext cx="1691284" cy="1134774"/>
            </a:xfrm>
            <a:custGeom>
              <a:avLst/>
              <a:gdLst/>
              <a:ahLst/>
              <a:cxnLst/>
              <a:rect l="l" t="t" r="r" b="b"/>
              <a:pathLst>
                <a:path w="52865" h="35470" extrusionOk="0">
                  <a:moveTo>
                    <a:pt x="52864" y="1"/>
                  </a:moveTo>
                  <a:cubicBezTo>
                    <a:pt x="48721" y="5442"/>
                    <a:pt x="39089" y="16324"/>
                    <a:pt x="22813" y="25242"/>
                  </a:cubicBezTo>
                  <a:cubicBezTo>
                    <a:pt x="14931" y="29564"/>
                    <a:pt x="6871" y="32957"/>
                    <a:pt x="1" y="35469"/>
                  </a:cubicBezTo>
                  <a:lnTo>
                    <a:pt x="8835" y="35469"/>
                  </a:lnTo>
                  <a:cubicBezTo>
                    <a:pt x="13371" y="33553"/>
                    <a:pt x="18122" y="31302"/>
                    <a:pt x="22813" y="28731"/>
                  </a:cubicBezTo>
                  <a:cubicBezTo>
                    <a:pt x="39101" y="19801"/>
                    <a:pt x="48721" y="8931"/>
                    <a:pt x="52864" y="3489"/>
                  </a:cubicBezTo>
                  <a:lnTo>
                    <a:pt x="52864" y="1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47"/>
          <p:cNvGrpSpPr/>
          <p:nvPr/>
        </p:nvGrpSpPr>
        <p:grpSpPr>
          <a:xfrm>
            <a:off x="3762784" y="201250"/>
            <a:ext cx="1011338" cy="1011439"/>
            <a:chOff x="4566675" y="507600"/>
            <a:chExt cx="472875" cy="472900"/>
          </a:xfrm>
        </p:grpSpPr>
        <p:sp>
          <p:nvSpPr>
            <p:cNvPr id="691" name="Google Shape;691;p47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5" name="Google Shape;695;p47"/>
          <p:cNvSpPr txBox="1">
            <a:spLocks noGrp="1"/>
          </p:cNvSpPr>
          <p:nvPr>
            <p:ph type="title"/>
          </p:nvPr>
        </p:nvSpPr>
        <p:spPr>
          <a:xfrm>
            <a:off x="5207325" y="746700"/>
            <a:ext cx="28953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Tutoriels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696" name="Google Shape;696;p47"/>
          <p:cNvSpPr txBox="1">
            <a:spLocks noGrp="1"/>
          </p:cNvSpPr>
          <p:nvPr>
            <p:ph type="subTitle" idx="1"/>
          </p:nvPr>
        </p:nvSpPr>
        <p:spPr>
          <a:xfrm>
            <a:off x="5207325" y="2114700"/>
            <a:ext cx="3436200" cy="2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Pour faire ton montage </a:t>
            </a:r>
            <a:r>
              <a:rPr lang="en" sz="2400" dirty="0" err="1"/>
              <a:t>vidéo</a:t>
            </a:r>
            <a:r>
              <a:rPr lang="en" sz="2400" dirty="0"/>
              <a:t>, </a:t>
            </a:r>
            <a:r>
              <a:rPr lang="en" sz="2400" dirty="0" err="1"/>
              <a:t>tu</a:t>
            </a:r>
            <a:r>
              <a:rPr lang="en" sz="2400" dirty="0"/>
              <a:t> </a:t>
            </a:r>
            <a:r>
              <a:rPr lang="en" sz="2400" dirty="0" err="1"/>
              <a:t>peux</a:t>
            </a:r>
            <a:r>
              <a:rPr lang="en" sz="2400" dirty="0"/>
              <a:t> </a:t>
            </a:r>
            <a:r>
              <a:rPr lang="en" sz="2400" dirty="0" err="1"/>
              <a:t>utiliser</a:t>
            </a:r>
            <a:r>
              <a:rPr lang="en" sz="2400" dirty="0"/>
              <a:t> </a:t>
            </a:r>
            <a:r>
              <a:rPr lang="en" sz="2400" u="sng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Kapwing</a:t>
            </a:r>
            <a:r>
              <a:rPr lang="en" sz="2400" dirty="0"/>
              <a:t>, application </a:t>
            </a:r>
            <a:r>
              <a:rPr lang="en" sz="2400" dirty="0" err="1"/>
              <a:t>gratuite</a:t>
            </a:r>
            <a:r>
              <a:rPr lang="en" sz="2400" dirty="0"/>
              <a:t> et </a:t>
            </a:r>
            <a:r>
              <a:rPr lang="en" sz="2400" dirty="0" err="1"/>
              <a:t>en</a:t>
            </a:r>
            <a:r>
              <a:rPr lang="en" sz="2400" dirty="0"/>
              <a:t> </a:t>
            </a:r>
            <a:r>
              <a:rPr lang="en" sz="2400" dirty="0" err="1"/>
              <a:t>ligne</a:t>
            </a:r>
            <a:r>
              <a:rPr lang="en" sz="2400" dirty="0"/>
              <a:t>, </a:t>
            </a:r>
            <a:r>
              <a:rPr lang="en" sz="2400" dirty="0" err="1"/>
              <a:t>ou</a:t>
            </a:r>
            <a:r>
              <a:rPr lang="en" sz="2400" dirty="0"/>
              <a:t> </a:t>
            </a:r>
            <a:r>
              <a:rPr lang="en" sz="2400" dirty="0" err="1"/>
              <a:t>une</a:t>
            </a:r>
            <a:r>
              <a:rPr lang="en" sz="2400" dirty="0"/>
              <a:t> </a:t>
            </a:r>
            <a:r>
              <a:rPr lang="en" sz="2400" dirty="0" err="1"/>
              <a:t>autre</a:t>
            </a:r>
            <a:r>
              <a:rPr lang="en" sz="2400" dirty="0"/>
              <a:t> de ton </a:t>
            </a:r>
            <a:r>
              <a:rPr lang="en" sz="2400" dirty="0" err="1"/>
              <a:t>choix</a:t>
            </a:r>
            <a:r>
              <a:rPr lang="en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8"/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0">
                <a:srgbClr val="E36040"/>
              </a:gs>
              <a:gs pos="100000">
                <a:srgbClr val="85301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8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Intégration</a:t>
            </a:r>
            <a:endParaRPr sz="4500"/>
          </a:p>
        </p:txBody>
      </p:sp>
      <p:sp>
        <p:nvSpPr>
          <p:cNvPr id="703" name="Google Shape;703;p48"/>
          <p:cNvSpPr/>
          <p:nvPr/>
        </p:nvSpPr>
        <p:spPr>
          <a:xfrm>
            <a:off x="1253243" y="1389325"/>
            <a:ext cx="1231424" cy="2356896"/>
          </a:xfrm>
          <a:custGeom>
            <a:avLst/>
            <a:gdLst/>
            <a:ahLst/>
            <a:cxnLst/>
            <a:rect l="l" t="t" r="r" b="b"/>
            <a:pathLst>
              <a:path w="38482" h="73653" extrusionOk="0">
                <a:moveTo>
                  <a:pt x="38350" y="69425"/>
                </a:moveTo>
                <a:cubicBezTo>
                  <a:pt x="38481" y="69259"/>
                  <a:pt x="38338" y="69056"/>
                  <a:pt x="38350" y="68711"/>
                </a:cubicBezTo>
                <a:cubicBezTo>
                  <a:pt x="38100" y="68675"/>
                  <a:pt x="35588" y="68628"/>
                  <a:pt x="35326" y="68604"/>
                </a:cubicBezTo>
                <a:cubicBezTo>
                  <a:pt x="35362" y="66473"/>
                  <a:pt x="34766" y="64544"/>
                  <a:pt x="33481" y="63044"/>
                </a:cubicBezTo>
                <a:cubicBezTo>
                  <a:pt x="32123" y="61460"/>
                  <a:pt x="30147" y="60567"/>
                  <a:pt x="27849" y="60317"/>
                </a:cubicBezTo>
                <a:cubicBezTo>
                  <a:pt x="27742" y="62615"/>
                  <a:pt x="28325" y="64699"/>
                  <a:pt x="29694" y="66306"/>
                </a:cubicBezTo>
                <a:cubicBezTo>
                  <a:pt x="30278" y="66997"/>
                  <a:pt x="31004" y="67568"/>
                  <a:pt x="31802" y="67985"/>
                </a:cubicBezTo>
                <a:cubicBezTo>
                  <a:pt x="30206" y="67509"/>
                  <a:pt x="28658" y="66901"/>
                  <a:pt x="27158" y="66175"/>
                </a:cubicBezTo>
                <a:cubicBezTo>
                  <a:pt x="27813" y="64056"/>
                  <a:pt x="27754" y="61960"/>
                  <a:pt x="26884" y="60127"/>
                </a:cubicBezTo>
                <a:cubicBezTo>
                  <a:pt x="25968" y="58234"/>
                  <a:pt x="24289" y="56852"/>
                  <a:pt x="22122" y="56043"/>
                </a:cubicBezTo>
                <a:cubicBezTo>
                  <a:pt x="21408" y="58234"/>
                  <a:pt x="21443" y="60401"/>
                  <a:pt x="22360" y="62294"/>
                </a:cubicBezTo>
                <a:cubicBezTo>
                  <a:pt x="22729" y="63056"/>
                  <a:pt x="23229" y="63746"/>
                  <a:pt x="23836" y="64353"/>
                </a:cubicBezTo>
                <a:cubicBezTo>
                  <a:pt x="22372" y="63425"/>
                  <a:pt x="20979" y="62389"/>
                  <a:pt x="19669" y="61270"/>
                </a:cubicBezTo>
                <a:cubicBezTo>
                  <a:pt x="20931" y="59353"/>
                  <a:pt x="21491" y="57269"/>
                  <a:pt x="21134" y="55198"/>
                </a:cubicBezTo>
                <a:cubicBezTo>
                  <a:pt x="20765" y="53126"/>
                  <a:pt x="19526" y="51352"/>
                  <a:pt x="17669" y="49995"/>
                </a:cubicBezTo>
                <a:cubicBezTo>
                  <a:pt x="16395" y="51911"/>
                  <a:pt x="15835" y="54007"/>
                  <a:pt x="16216" y="56079"/>
                </a:cubicBezTo>
                <a:cubicBezTo>
                  <a:pt x="16443" y="57353"/>
                  <a:pt x="17002" y="58543"/>
                  <a:pt x="17824" y="59543"/>
                </a:cubicBezTo>
                <a:cubicBezTo>
                  <a:pt x="16395" y="58103"/>
                  <a:pt x="15097" y="56543"/>
                  <a:pt x="13954" y="54876"/>
                </a:cubicBezTo>
                <a:cubicBezTo>
                  <a:pt x="14157" y="54662"/>
                  <a:pt x="14133" y="54686"/>
                  <a:pt x="14526" y="54257"/>
                </a:cubicBezTo>
                <a:cubicBezTo>
                  <a:pt x="15895" y="52828"/>
                  <a:pt x="16728" y="51149"/>
                  <a:pt x="16883" y="49304"/>
                </a:cubicBezTo>
                <a:cubicBezTo>
                  <a:pt x="17026" y="47208"/>
                  <a:pt x="16264" y="45184"/>
                  <a:pt x="14812" y="43398"/>
                </a:cubicBezTo>
                <a:cubicBezTo>
                  <a:pt x="13109" y="44946"/>
                  <a:pt x="12049" y="46827"/>
                  <a:pt x="11883" y="48923"/>
                </a:cubicBezTo>
                <a:cubicBezTo>
                  <a:pt x="11799" y="50280"/>
                  <a:pt x="12061" y="51626"/>
                  <a:pt x="12668" y="52840"/>
                </a:cubicBezTo>
                <a:cubicBezTo>
                  <a:pt x="12371" y="52316"/>
                  <a:pt x="12073" y="51780"/>
                  <a:pt x="11787" y="51245"/>
                </a:cubicBezTo>
                <a:cubicBezTo>
                  <a:pt x="11633" y="50828"/>
                  <a:pt x="11430" y="50423"/>
                  <a:pt x="11216" y="50042"/>
                </a:cubicBezTo>
                <a:cubicBezTo>
                  <a:pt x="10716" y="49006"/>
                  <a:pt x="10299" y="47947"/>
                  <a:pt x="9942" y="46863"/>
                </a:cubicBezTo>
                <a:cubicBezTo>
                  <a:pt x="10073" y="46816"/>
                  <a:pt x="10216" y="46768"/>
                  <a:pt x="10347" y="46708"/>
                </a:cubicBezTo>
                <a:cubicBezTo>
                  <a:pt x="12311" y="45911"/>
                  <a:pt x="13609" y="44232"/>
                  <a:pt x="14323" y="42398"/>
                </a:cubicBezTo>
                <a:cubicBezTo>
                  <a:pt x="15062" y="40434"/>
                  <a:pt x="14907" y="38267"/>
                  <a:pt x="14026" y="36148"/>
                </a:cubicBezTo>
                <a:cubicBezTo>
                  <a:pt x="11954" y="37148"/>
                  <a:pt x="10382" y="38648"/>
                  <a:pt x="9632" y="40612"/>
                </a:cubicBezTo>
                <a:cubicBezTo>
                  <a:pt x="9097" y="42041"/>
                  <a:pt x="9037" y="43565"/>
                  <a:pt x="9370" y="45113"/>
                </a:cubicBezTo>
                <a:cubicBezTo>
                  <a:pt x="8751" y="42922"/>
                  <a:pt x="8358" y="40660"/>
                  <a:pt x="8215" y="38386"/>
                </a:cubicBezTo>
                <a:cubicBezTo>
                  <a:pt x="10430" y="38053"/>
                  <a:pt x="12311" y="37088"/>
                  <a:pt x="13597" y="35481"/>
                </a:cubicBezTo>
                <a:cubicBezTo>
                  <a:pt x="14919" y="33826"/>
                  <a:pt x="15407" y="31719"/>
                  <a:pt x="15216" y="29433"/>
                </a:cubicBezTo>
                <a:cubicBezTo>
                  <a:pt x="12954" y="29754"/>
                  <a:pt x="10990" y="30718"/>
                  <a:pt x="9680" y="32361"/>
                </a:cubicBezTo>
                <a:cubicBezTo>
                  <a:pt x="8823" y="33469"/>
                  <a:pt x="8275" y="34790"/>
                  <a:pt x="8120" y="36183"/>
                </a:cubicBezTo>
                <a:cubicBezTo>
                  <a:pt x="8096" y="34850"/>
                  <a:pt x="8644" y="30147"/>
                  <a:pt x="8620" y="30230"/>
                </a:cubicBezTo>
                <a:cubicBezTo>
                  <a:pt x="10918" y="30409"/>
                  <a:pt x="13026" y="29873"/>
                  <a:pt x="14657" y="28551"/>
                </a:cubicBezTo>
                <a:cubicBezTo>
                  <a:pt x="16300" y="27230"/>
                  <a:pt x="17240" y="25277"/>
                  <a:pt x="17514" y="22991"/>
                </a:cubicBezTo>
                <a:cubicBezTo>
                  <a:pt x="15240" y="22813"/>
                  <a:pt x="12990" y="23456"/>
                  <a:pt x="11490" y="24670"/>
                </a:cubicBezTo>
                <a:cubicBezTo>
                  <a:pt x="10001" y="25885"/>
                  <a:pt x="9382" y="26873"/>
                  <a:pt x="8966" y="28659"/>
                </a:cubicBezTo>
                <a:cubicBezTo>
                  <a:pt x="9347" y="26825"/>
                  <a:pt x="9906" y="25039"/>
                  <a:pt x="10621" y="23313"/>
                </a:cubicBezTo>
                <a:cubicBezTo>
                  <a:pt x="12918" y="23491"/>
                  <a:pt x="15002" y="22956"/>
                  <a:pt x="16633" y="21634"/>
                </a:cubicBezTo>
                <a:cubicBezTo>
                  <a:pt x="18252" y="20312"/>
                  <a:pt x="19217" y="18360"/>
                  <a:pt x="19503" y="16074"/>
                </a:cubicBezTo>
                <a:cubicBezTo>
                  <a:pt x="17264" y="15907"/>
                  <a:pt x="15181" y="16407"/>
                  <a:pt x="13573" y="17681"/>
                </a:cubicBezTo>
                <a:cubicBezTo>
                  <a:pt x="14240" y="16657"/>
                  <a:pt x="14966" y="15657"/>
                  <a:pt x="15752" y="14705"/>
                </a:cubicBezTo>
                <a:cubicBezTo>
                  <a:pt x="16324" y="15002"/>
                  <a:pt x="16931" y="15240"/>
                  <a:pt x="17562" y="15407"/>
                </a:cubicBezTo>
                <a:cubicBezTo>
                  <a:pt x="19086" y="15776"/>
                  <a:pt x="20693" y="15669"/>
                  <a:pt x="22170" y="15109"/>
                </a:cubicBezTo>
                <a:cubicBezTo>
                  <a:pt x="24122" y="14359"/>
                  <a:pt x="25634" y="12812"/>
                  <a:pt x="26646" y="10740"/>
                </a:cubicBezTo>
                <a:cubicBezTo>
                  <a:pt x="24515" y="9847"/>
                  <a:pt x="22348" y="9680"/>
                  <a:pt x="20396" y="10430"/>
                </a:cubicBezTo>
                <a:cubicBezTo>
                  <a:pt x="20062" y="10549"/>
                  <a:pt x="19729" y="10692"/>
                  <a:pt x="19419" y="10871"/>
                </a:cubicBezTo>
                <a:cubicBezTo>
                  <a:pt x="20360" y="10049"/>
                  <a:pt x="21336" y="9275"/>
                  <a:pt x="22348" y="8561"/>
                </a:cubicBezTo>
                <a:cubicBezTo>
                  <a:pt x="24587" y="8906"/>
                  <a:pt x="26706" y="8537"/>
                  <a:pt x="28432" y="7358"/>
                </a:cubicBezTo>
                <a:cubicBezTo>
                  <a:pt x="30147" y="6168"/>
                  <a:pt x="31242" y="4287"/>
                  <a:pt x="31730" y="2036"/>
                </a:cubicBezTo>
                <a:cubicBezTo>
                  <a:pt x="29456" y="1679"/>
                  <a:pt x="27313" y="2036"/>
                  <a:pt x="25575" y="3239"/>
                </a:cubicBezTo>
                <a:cubicBezTo>
                  <a:pt x="23979" y="4346"/>
                  <a:pt x="22932" y="6037"/>
                  <a:pt x="22408" y="8073"/>
                </a:cubicBezTo>
                <a:cubicBezTo>
                  <a:pt x="21991" y="8359"/>
                  <a:pt x="21598" y="8632"/>
                  <a:pt x="21217" y="8930"/>
                </a:cubicBezTo>
                <a:cubicBezTo>
                  <a:pt x="21860" y="8120"/>
                  <a:pt x="22336" y="7180"/>
                  <a:pt x="22586" y="6180"/>
                </a:cubicBezTo>
                <a:cubicBezTo>
                  <a:pt x="23122" y="4144"/>
                  <a:pt x="22729" y="2013"/>
                  <a:pt x="21586" y="0"/>
                </a:cubicBezTo>
                <a:cubicBezTo>
                  <a:pt x="19645" y="1227"/>
                  <a:pt x="18264" y="2894"/>
                  <a:pt x="17752" y="4930"/>
                </a:cubicBezTo>
                <a:cubicBezTo>
                  <a:pt x="17240" y="6966"/>
                  <a:pt x="17609" y="9049"/>
                  <a:pt x="18717" y="11037"/>
                </a:cubicBezTo>
                <a:cubicBezTo>
                  <a:pt x="17943" y="11740"/>
                  <a:pt x="17217" y="12466"/>
                  <a:pt x="16538" y="13240"/>
                </a:cubicBezTo>
                <a:cubicBezTo>
                  <a:pt x="16967" y="12383"/>
                  <a:pt x="17217" y="11442"/>
                  <a:pt x="17276" y="10490"/>
                </a:cubicBezTo>
                <a:cubicBezTo>
                  <a:pt x="17443" y="8394"/>
                  <a:pt x="16657" y="6358"/>
                  <a:pt x="15204" y="4584"/>
                </a:cubicBezTo>
                <a:cubicBezTo>
                  <a:pt x="13514" y="6132"/>
                  <a:pt x="12442" y="8025"/>
                  <a:pt x="12299" y="10133"/>
                </a:cubicBezTo>
                <a:cubicBezTo>
                  <a:pt x="12145" y="12192"/>
                  <a:pt x="12895" y="14205"/>
                  <a:pt x="14323" y="15955"/>
                </a:cubicBezTo>
                <a:cubicBezTo>
                  <a:pt x="13704" y="16812"/>
                  <a:pt x="13121" y="17693"/>
                  <a:pt x="12573" y="18598"/>
                </a:cubicBezTo>
                <a:cubicBezTo>
                  <a:pt x="12895" y="17479"/>
                  <a:pt x="12942" y="16300"/>
                  <a:pt x="12704" y="15157"/>
                </a:cubicBezTo>
                <a:cubicBezTo>
                  <a:pt x="12275" y="13097"/>
                  <a:pt x="10990" y="11359"/>
                  <a:pt x="9085" y="10037"/>
                </a:cubicBezTo>
                <a:cubicBezTo>
                  <a:pt x="7870" y="11990"/>
                  <a:pt x="7370" y="14097"/>
                  <a:pt x="7799" y="16157"/>
                </a:cubicBezTo>
                <a:cubicBezTo>
                  <a:pt x="8192" y="18122"/>
                  <a:pt x="9406" y="19789"/>
                  <a:pt x="11144" y="21086"/>
                </a:cubicBezTo>
                <a:cubicBezTo>
                  <a:pt x="10751" y="22158"/>
                  <a:pt x="10287" y="23194"/>
                  <a:pt x="9870" y="24253"/>
                </a:cubicBezTo>
                <a:cubicBezTo>
                  <a:pt x="10097" y="22860"/>
                  <a:pt x="9906" y="21444"/>
                  <a:pt x="9347" y="20146"/>
                </a:cubicBezTo>
                <a:cubicBezTo>
                  <a:pt x="8513" y="18217"/>
                  <a:pt x="6894" y="16788"/>
                  <a:pt x="4763" y="15895"/>
                </a:cubicBezTo>
                <a:cubicBezTo>
                  <a:pt x="3977" y="18050"/>
                  <a:pt x="3929" y="20229"/>
                  <a:pt x="4763" y="22146"/>
                </a:cubicBezTo>
                <a:cubicBezTo>
                  <a:pt x="5584" y="24027"/>
                  <a:pt x="7144" y="25432"/>
                  <a:pt x="9204" y="26337"/>
                </a:cubicBezTo>
                <a:cubicBezTo>
                  <a:pt x="8882" y="27361"/>
                  <a:pt x="8620" y="28409"/>
                  <a:pt x="8418" y="29468"/>
                </a:cubicBezTo>
                <a:cubicBezTo>
                  <a:pt x="8311" y="28647"/>
                  <a:pt x="8049" y="27849"/>
                  <a:pt x="7680" y="27123"/>
                </a:cubicBezTo>
                <a:cubicBezTo>
                  <a:pt x="6703" y="25253"/>
                  <a:pt x="4977" y="23932"/>
                  <a:pt x="2786" y="23194"/>
                </a:cubicBezTo>
                <a:cubicBezTo>
                  <a:pt x="2167" y="25396"/>
                  <a:pt x="2262" y="27563"/>
                  <a:pt x="3239" y="29433"/>
                </a:cubicBezTo>
                <a:cubicBezTo>
                  <a:pt x="4167" y="31230"/>
                  <a:pt x="5810" y="32528"/>
                  <a:pt x="7906" y="33290"/>
                </a:cubicBezTo>
                <a:cubicBezTo>
                  <a:pt x="7823" y="34183"/>
                  <a:pt x="7775" y="35076"/>
                  <a:pt x="7775" y="35993"/>
                </a:cubicBezTo>
                <a:cubicBezTo>
                  <a:pt x="7442" y="34957"/>
                  <a:pt x="6882" y="34005"/>
                  <a:pt x="6144" y="33207"/>
                </a:cubicBezTo>
                <a:cubicBezTo>
                  <a:pt x="4715" y="31671"/>
                  <a:pt x="2691" y="30873"/>
                  <a:pt x="405" y="30730"/>
                </a:cubicBezTo>
                <a:cubicBezTo>
                  <a:pt x="381" y="33040"/>
                  <a:pt x="1048" y="35100"/>
                  <a:pt x="2489" y="36636"/>
                </a:cubicBezTo>
                <a:cubicBezTo>
                  <a:pt x="3858" y="38088"/>
                  <a:pt x="5751" y="38898"/>
                  <a:pt x="7918" y="39077"/>
                </a:cubicBezTo>
                <a:cubicBezTo>
                  <a:pt x="8025" y="40386"/>
                  <a:pt x="8215" y="41684"/>
                  <a:pt x="8489" y="42970"/>
                </a:cubicBezTo>
                <a:cubicBezTo>
                  <a:pt x="7954" y="41851"/>
                  <a:pt x="7132" y="40874"/>
                  <a:pt x="6120" y="40136"/>
                </a:cubicBezTo>
                <a:cubicBezTo>
                  <a:pt x="4405" y="38910"/>
                  <a:pt x="2286" y="38493"/>
                  <a:pt x="0" y="38815"/>
                </a:cubicBezTo>
                <a:cubicBezTo>
                  <a:pt x="429" y="41077"/>
                  <a:pt x="1488" y="42970"/>
                  <a:pt x="3191" y="44196"/>
                </a:cubicBezTo>
                <a:cubicBezTo>
                  <a:pt x="4858" y="45387"/>
                  <a:pt x="6930" y="45804"/>
                  <a:pt x="9132" y="45530"/>
                </a:cubicBezTo>
                <a:cubicBezTo>
                  <a:pt x="9144" y="45577"/>
                  <a:pt x="9144" y="45613"/>
                  <a:pt x="9168" y="45649"/>
                </a:cubicBezTo>
                <a:cubicBezTo>
                  <a:pt x="9454" y="46649"/>
                  <a:pt x="9787" y="47637"/>
                  <a:pt x="10168" y="48602"/>
                </a:cubicBezTo>
                <a:cubicBezTo>
                  <a:pt x="9644" y="48018"/>
                  <a:pt x="9037" y="47530"/>
                  <a:pt x="8358" y="47149"/>
                </a:cubicBezTo>
                <a:cubicBezTo>
                  <a:pt x="6537" y="46113"/>
                  <a:pt x="4370" y="45946"/>
                  <a:pt x="2131" y="46506"/>
                </a:cubicBezTo>
                <a:cubicBezTo>
                  <a:pt x="2810" y="48709"/>
                  <a:pt x="4060" y="50471"/>
                  <a:pt x="5906" y="51507"/>
                </a:cubicBezTo>
                <a:cubicBezTo>
                  <a:pt x="7656" y="52495"/>
                  <a:pt x="9704" y="52697"/>
                  <a:pt x="11859" y="52209"/>
                </a:cubicBezTo>
                <a:cubicBezTo>
                  <a:pt x="12323" y="53102"/>
                  <a:pt x="12835" y="53971"/>
                  <a:pt x="13395" y="54817"/>
                </a:cubicBezTo>
                <a:cubicBezTo>
                  <a:pt x="12716" y="54257"/>
                  <a:pt x="11942" y="53816"/>
                  <a:pt x="11109" y="53531"/>
                </a:cubicBezTo>
                <a:cubicBezTo>
                  <a:pt x="9108" y="52864"/>
                  <a:pt x="6953" y="53102"/>
                  <a:pt x="4858" y="54066"/>
                </a:cubicBezTo>
                <a:cubicBezTo>
                  <a:pt x="5941" y="56102"/>
                  <a:pt x="7513" y="57603"/>
                  <a:pt x="9489" y="58269"/>
                </a:cubicBezTo>
                <a:cubicBezTo>
                  <a:pt x="11466" y="58948"/>
                  <a:pt x="13549" y="58722"/>
                  <a:pt x="15597" y="57793"/>
                </a:cubicBezTo>
                <a:cubicBezTo>
                  <a:pt x="16193" y="58507"/>
                  <a:pt x="16812" y="59198"/>
                  <a:pt x="17467" y="59853"/>
                </a:cubicBezTo>
                <a:cubicBezTo>
                  <a:pt x="16740" y="59496"/>
                  <a:pt x="15966" y="59258"/>
                  <a:pt x="15169" y="59150"/>
                </a:cubicBezTo>
                <a:cubicBezTo>
                  <a:pt x="13085" y="58865"/>
                  <a:pt x="11013" y="59508"/>
                  <a:pt x="9144" y="60853"/>
                </a:cubicBezTo>
                <a:cubicBezTo>
                  <a:pt x="10585" y="62651"/>
                  <a:pt x="12406" y="63818"/>
                  <a:pt x="14502" y="64103"/>
                </a:cubicBezTo>
                <a:cubicBezTo>
                  <a:pt x="16514" y="64377"/>
                  <a:pt x="18526" y="63782"/>
                  <a:pt x="20360" y="62508"/>
                </a:cubicBezTo>
                <a:cubicBezTo>
                  <a:pt x="21324" y="63294"/>
                  <a:pt x="22336" y="64020"/>
                  <a:pt x="23384" y="64687"/>
                </a:cubicBezTo>
                <a:cubicBezTo>
                  <a:pt x="22443" y="64389"/>
                  <a:pt x="21467" y="64282"/>
                  <a:pt x="20491" y="64365"/>
                </a:cubicBezTo>
                <a:cubicBezTo>
                  <a:pt x="18407" y="64544"/>
                  <a:pt x="16514" y="65639"/>
                  <a:pt x="15002" y="67354"/>
                </a:cubicBezTo>
                <a:cubicBezTo>
                  <a:pt x="16788" y="68794"/>
                  <a:pt x="18824" y="69533"/>
                  <a:pt x="20931" y="69354"/>
                </a:cubicBezTo>
                <a:cubicBezTo>
                  <a:pt x="22991" y="69163"/>
                  <a:pt x="24848" y="68104"/>
                  <a:pt x="26361" y="66425"/>
                </a:cubicBezTo>
                <a:cubicBezTo>
                  <a:pt x="27373" y="66937"/>
                  <a:pt x="28408" y="67401"/>
                  <a:pt x="29456" y="67806"/>
                </a:cubicBezTo>
                <a:cubicBezTo>
                  <a:pt x="28480" y="67759"/>
                  <a:pt x="27504" y="67901"/>
                  <a:pt x="26587" y="68235"/>
                </a:cubicBezTo>
                <a:cubicBezTo>
                  <a:pt x="24610" y="68949"/>
                  <a:pt x="23074" y="70473"/>
                  <a:pt x="22039" y="72533"/>
                </a:cubicBezTo>
                <a:cubicBezTo>
                  <a:pt x="24134" y="73450"/>
                  <a:pt x="26301" y="73652"/>
                  <a:pt x="28289" y="72938"/>
                </a:cubicBezTo>
                <a:cubicBezTo>
                  <a:pt x="30075" y="72295"/>
                  <a:pt x="31504" y="70973"/>
                  <a:pt x="32528" y="69199"/>
                </a:cubicBezTo>
                <a:cubicBezTo>
                  <a:pt x="33647" y="69199"/>
                  <a:pt x="37255" y="69247"/>
                  <a:pt x="38350" y="69425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8"/>
          <p:cNvSpPr/>
          <p:nvPr/>
        </p:nvSpPr>
        <p:spPr>
          <a:xfrm>
            <a:off x="6663419" y="1389325"/>
            <a:ext cx="1231424" cy="2356896"/>
          </a:xfrm>
          <a:custGeom>
            <a:avLst/>
            <a:gdLst/>
            <a:ahLst/>
            <a:cxnLst/>
            <a:rect l="l" t="t" r="r" b="b"/>
            <a:pathLst>
              <a:path w="38482" h="73653" extrusionOk="0">
                <a:moveTo>
                  <a:pt x="5954" y="69199"/>
                </a:moveTo>
                <a:cubicBezTo>
                  <a:pt x="6978" y="70973"/>
                  <a:pt x="8419" y="72295"/>
                  <a:pt x="10205" y="72938"/>
                </a:cubicBezTo>
                <a:cubicBezTo>
                  <a:pt x="12181" y="73652"/>
                  <a:pt x="14348" y="73450"/>
                  <a:pt x="16455" y="72533"/>
                </a:cubicBezTo>
                <a:cubicBezTo>
                  <a:pt x="15419" y="70473"/>
                  <a:pt x="13884" y="68949"/>
                  <a:pt x="11907" y="68235"/>
                </a:cubicBezTo>
                <a:cubicBezTo>
                  <a:pt x="10978" y="67901"/>
                  <a:pt x="10002" y="67759"/>
                  <a:pt x="9038" y="67806"/>
                </a:cubicBezTo>
                <a:cubicBezTo>
                  <a:pt x="10085" y="67401"/>
                  <a:pt x="11121" y="66937"/>
                  <a:pt x="12133" y="66425"/>
                </a:cubicBezTo>
                <a:cubicBezTo>
                  <a:pt x="13634" y="68104"/>
                  <a:pt x="15503" y="69163"/>
                  <a:pt x="17563" y="69354"/>
                </a:cubicBezTo>
                <a:cubicBezTo>
                  <a:pt x="19658" y="69533"/>
                  <a:pt x="21694" y="68794"/>
                  <a:pt x="23492" y="67354"/>
                </a:cubicBezTo>
                <a:cubicBezTo>
                  <a:pt x="21980" y="65639"/>
                  <a:pt x="20087" y="64544"/>
                  <a:pt x="18003" y="64365"/>
                </a:cubicBezTo>
                <a:cubicBezTo>
                  <a:pt x="17027" y="64282"/>
                  <a:pt x="16039" y="64389"/>
                  <a:pt x="15110" y="64687"/>
                </a:cubicBezTo>
                <a:cubicBezTo>
                  <a:pt x="16158" y="64020"/>
                  <a:pt x="17170" y="63294"/>
                  <a:pt x="18134" y="62508"/>
                </a:cubicBezTo>
                <a:cubicBezTo>
                  <a:pt x="19968" y="63782"/>
                  <a:pt x="21980" y="64377"/>
                  <a:pt x="23992" y="64103"/>
                </a:cubicBezTo>
                <a:cubicBezTo>
                  <a:pt x="26076" y="63818"/>
                  <a:pt x="27909" y="62651"/>
                  <a:pt x="29338" y="60853"/>
                </a:cubicBezTo>
                <a:cubicBezTo>
                  <a:pt x="27481" y="59508"/>
                  <a:pt x="25409" y="58865"/>
                  <a:pt x="23325" y="59150"/>
                </a:cubicBezTo>
                <a:cubicBezTo>
                  <a:pt x="22516" y="59258"/>
                  <a:pt x="21742" y="59496"/>
                  <a:pt x="21027" y="59853"/>
                </a:cubicBezTo>
                <a:cubicBezTo>
                  <a:pt x="21682" y="59198"/>
                  <a:pt x="22289" y="58519"/>
                  <a:pt x="22885" y="57793"/>
                </a:cubicBezTo>
                <a:cubicBezTo>
                  <a:pt x="24944" y="58710"/>
                  <a:pt x="27040" y="58936"/>
                  <a:pt x="29005" y="58269"/>
                </a:cubicBezTo>
                <a:cubicBezTo>
                  <a:pt x="30957" y="57614"/>
                  <a:pt x="32553" y="56102"/>
                  <a:pt x="33636" y="54066"/>
                </a:cubicBezTo>
                <a:cubicBezTo>
                  <a:pt x="31541" y="53102"/>
                  <a:pt x="29374" y="52864"/>
                  <a:pt x="27385" y="53531"/>
                </a:cubicBezTo>
                <a:cubicBezTo>
                  <a:pt x="26552" y="53816"/>
                  <a:pt x="25766" y="54257"/>
                  <a:pt x="25087" y="54817"/>
                </a:cubicBezTo>
                <a:cubicBezTo>
                  <a:pt x="25647" y="53971"/>
                  <a:pt x="26171" y="53102"/>
                  <a:pt x="26635" y="52209"/>
                </a:cubicBezTo>
                <a:cubicBezTo>
                  <a:pt x="28778" y="52685"/>
                  <a:pt x="30838" y="52495"/>
                  <a:pt x="32588" y="51507"/>
                </a:cubicBezTo>
                <a:cubicBezTo>
                  <a:pt x="34434" y="50471"/>
                  <a:pt x="35684" y="48709"/>
                  <a:pt x="36351" y="46506"/>
                </a:cubicBezTo>
                <a:cubicBezTo>
                  <a:pt x="34124" y="45946"/>
                  <a:pt x="31945" y="46113"/>
                  <a:pt x="30124" y="47149"/>
                </a:cubicBezTo>
                <a:cubicBezTo>
                  <a:pt x="29457" y="47530"/>
                  <a:pt x="28838" y="48018"/>
                  <a:pt x="28314" y="48602"/>
                </a:cubicBezTo>
                <a:cubicBezTo>
                  <a:pt x="28695" y="47637"/>
                  <a:pt x="29040" y="46649"/>
                  <a:pt x="29326" y="45649"/>
                </a:cubicBezTo>
                <a:cubicBezTo>
                  <a:pt x="29338" y="45613"/>
                  <a:pt x="29338" y="45577"/>
                  <a:pt x="29362" y="45530"/>
                </a:cubicBezTo>
                <a:cubicBezTo>
                  <a:pt x="31564" y="45804"/>
                  <a:pt x="33636" y="45387"/>
                  <a:pt x="35291" y="44196"/>
                </a:cubicBezTo>
                <a:cubicBezTo>
                  <a:pt x="36994" y="42970"/>
                  <a:pt x="38053" y="41077"/>
                  <a:pt x="38482" y="38815"/>
                </a:cubicBezTo>
                <a:cubicBezTo>
                  <a:pt x="36208" y="38505"/>
                  <a:pt x="34077" y="38910"/>
                  <a:pt x="32362" y="40136"/>
                </a:cubicBezTo>
                <a:cubicBezTo>
                  <a:pt x="31350" y="40874"/>
                  <a:pt x="30540" y="41851"/>
                  <a:pt x="29993" y="42970"/>
                </a:cubicBezTo>
                <a:cubicBezTo>
                  <a:pt x="30267" y="41684"/>
                  <a:pt x="30469" y="40386"/>
                  <a:pt x="30576" y="39077"/>
                </a:cubicBezTo>
                <a:cubicBezTo>
                  <a:pt x="32731" y="38898"/>
                  <a:pt x="34636" y="38088"/>
                  <a:pt x="36005" y="36636"/>
                </a:cubicBezTo>
                <a:cubicBezTo>
                  <a:pt x="37434" y="35100"/>
                  <a:pt x="38101" y="33040"/>
                  <a:pt x="38089" y="30730"/>
                </a:cubicBezTo>
                <a:cubicBezTo>
                  <a:pt x="35791" y="30873"/>
                  <a:pt x="33779" y="31671"/>
                  <a:pt x="32350" y="33207"/>
                </a:cubicBezTo>
                <a:cubicBezTo>
                  <a:pt x="31600" y="34005"/>
                  <a:pt x="31052" y="34957"/>
                  <a:pt x="30719" y="35993"/>
                </a:cubicBezTo>
                <a:cubicBezTo>
                  <a:pt x="30719" y="35088"/>
                  <a:pt x="30659" y="34183"/>
                  <a:pt x="30588" y="33290"/>
                </a:cubicBezTo>
                <a:cubicBezTo>
                  <a:pt x="32684" y="32528"/>
                  <a:pt x="34315" y="31242"/>
                  <a:pt x="35255" y="29433"/>
                </a:cubicBezTo>
                <a:cubicBezTo>
                  <a:pt x="36220" y="27575"/>
                  <a:pt x="36315" y="25408"/>
                  <a:pt x="35696" y="23194"/>
                </a:cubicBezTo>
                <a:cubicBezTo>
                  <a:pt x="33517" y="23932"/>
                  <a:pt x="31779" y="25253"/>
                  <a:pt x="30814" y="27123"/>
                </a:cubicBezTo>
                <a:cubicBezTo>
                  <a:pt x="30433" y="27861"/>
                  <a:pt x="30183" y="28659"/>
                  <a:pt x="30064" y="29468"/>
                </a:cubicBezTo>
                <a:cubicBezTo>
                  <a:pt x="29862" y="28421"/>
                  <a:pt x="29600" y="27373"/>
                  <a:pt x="29290" y="26337"/>
                </a:cubicBezTo>
                <a:cubicBezTo>
                  <a:pt x="31338" y="25444"/>
                  <a:pt x="32910" y="24027"/>
                  <a:pt x="33731" y="22158"/>
                </a:cubicBezTo>
                <a:cubicBezTo>
                  <a:pt x="34565" y="20229"/>
                  <a:pt x="34505" y="18062"/>
                  <a:pt x="33731" y="15895"/>
                </a:cubicBezTo>
                <a:cubicBezTo>
                  <a:pt x="31600" y="16788"/>
                  <a:pt x="29981" y="18229"/>
                  <a:pt x="29147" y="20146"/>
                </a:cubicBezTo>
                <a:cubicBezTo>
                  <a:pt x="28588" y="21444"/>
                  <a:pt x="28397" y="22872"/>
                  <a:pt x="28624" y="24265"/>
                </a:cubicBezTo>
                <a:cubicBezTo>
                  <a:pt x="28207" y="23194"/>
                  <a:pt x="27742" y="22158"/>
                  <a:pt x="27350" y="21086"/>
                </a:cubicBezTo>
                <a:cubicBezTo>
                  <a:pt x="29088" y="19800"/>
                  <a:pt x="30290" y="18122"/>
                  <a:pt x="30695" y="16169"/>
                </a:cubicBezTo>
                <a:cubicBezTo>
                  <a:pt x="31112" y="14109"/>
                  <a:pt x="30612" y="12002"/>
                  <a:pt x="29409" y="10049"/>
                </a:cubicBezTo>
                <a:cubicBezTo>
                  <a:pt x="27492" y="11359"/>
                  <a:pt x="26218" y="13097"/>
                  <a:pt x="25790" y="15157"/>
                </a:cubicBezTo>
                <a:cubicBezTo>
                  <a:pt x="25552" y="16300"/>
                  <a:pt x="25599" y="17479"/>
                  <a:pt x="25909" y="18598"/>
                </a:cubicBezTo>
                <a:cubicBezTo>
                  <a:pt x="25373" y="17693"/>
                  <a:pt x="24790" y="16812"/>
                  <a:pt x="24159" y="15967"/>
                </a:cubicBezTo>
                <a:cubicBezTo>
                  <a:pt x="25587" y="14205"/>
                  <a:pt x="26338" y="12192"/>
                  <a:pt x="26183" y="10133"/>
                </a:cubicBezTo>
                <a:cubicBezTo>
                  <a:pt x="26040" y="8037"/>
                  <a:pt x="24968" y="6144"/>
                  <a:pt x="23278" y="4596"/>
                </a:cubicBezTo>
                <a:cubicBezTo>
                  <a:pt x="21825" y="6370"/>
                  <a:pt x="21039" y="8394"/>
                  <a:pt x="21206" y="10490"/>
                </a:cubicBezTo>
                <a:cubicBezTo>
                  <a:pt x="21265" y="11454"/>
                  <a:pt x="21515" y="12383"/>
                  <a:pt x="21944" y="13240"/>
                </a:cubicBezTo>
                <a:cubicBezTo>
                  <a:pt x="21254" y="12478"/>
                  <a:pt x="20527" y="11740"/>
                  <a:pt x="19765" y="11037"/>
                </a:cubicBezTo>
                <a:cubicBezTo>
                  <a:pt x="20873" y="9049"/>
                  <a:pt x="21242" y="6942"/>
                  <a:pt x="20730" y="4930"/>
                </a:cubicBezTo>
                <a:cubicBezTo>
                  <a:pt x="20230" y="2917"/>
                  <a:pt x="18837" y="1227"/>
                  <a:pt x="16896" y="0"/>
                </a:cubicBezTo>
                <a:cubicBezTo>
                  <a:pt x="15753" y="2013"/>
                  <a:pt x="15360" y="4144"/>
                  <a:pt x="15896" y="6180"/>
                </a:cubicBezTo>
                <a:cubicBezTo>
                  <a:pt x="16146" y="7180"/>
                  <a:pt x="16622" y="8120"/>
                  <a:pt x="17265" y="8930"/>
                </a:cubicBezTo>
                <a:cubicBezTo>
                  <a:pt x="16884" y="8632"/>
                  <a:pt x="16491" y="8359"/>
                  <a:pt x="16074" y="8085"/>
                </a:cubicBezTo>
                <a:cubicBezTo>
                  <a:pt x="15550" y="6037"/>
                  <a:pt x="14503" y="4346"/>
                  <a:pt x="12907" y="3239"/>
                </a:cubicBezTo>
                <a:cubicBezTo>
                  <a:pt x="11169" y="2048"/>
                  <a:pt x="9026" y="1679"/>
                  <a:pt x="6752" y="2036"/>
                </a:cubicBezTo>
                <a:cubicBezTo>
                  <a:pt x="7240" y="4287"/>
                  <a:pt x="8323" y="6156"/>
                  <a:pt x="10050" y="7358"/>
                </a:cubicBezTo>
                <a:cubicBezTo>
                  <a:pt x="11788" y="8549"/>
                  <a:pt x="13895" y="8906"/>
                  <a:pt x="16134" y="8561"/>
                </a:cubicBezTo>
                <a:cubicBezTo>
                  <a:pt x="17146" y="9275"/>
                  <a:pt x="18122" y="10049"/>
                  <a:pt x="19063" y="10871"/>
                </a:cubicBezTo>
                <a:cubicBezTo>
                  <a:pt x="18753" y="10704"/>
                  <a:pt x="18420" y="10549"/>
                  <a:pt x="18086" y="10430"/>
                </a:cubicBezTo>
                <a:cubicBezTo>
                  <a:pt x="16134" y="9680"/>
                  <a:pt x="13967" y="9847"/>
                  <a:pt x="11836" y="10740"/>
                </a:cubicBezTo>
                <a:cubicBezTo>
                  <a:pt x="12848" y="12812"/>
                  <a:pt x="14360" y="14371"/>
                  <a:pt x="16312" y="15109"/>
                </a:cubicBezTo>
                <a:cubicBezTo>
                  <a:pt x="17789" y="15669"/>
                  <a:pt x="19396" y="15776"/>
                  <a:pt x="20920" y="15407"/>
                </a:cubicBezTo>
                <a:cubicBezTo>
                  <a:pt x="21551" y="15240"/>
                  <a:pt x="22158" y="15014"/>
                  <a:pt x="22730" y="14705"/>
                </a:cubicBezTo>
                <a:cubicBezTo>
                  <a:pt x="23516" y="15657"/>
                  <a:pt x="24242" y="16657"/>
                  <a:pt x="24909" y="17681"/>
                </a:cubicBezTo>
                <a:cubicBezTo>
                  <a:pt x="23290" y="16407"/>
                  <a:pt x="21218" y="15895"/>
                  <a:pt x="18979" y="16086"/>
                </a:cubicBezTo>
                <a:cubicBezTo>
                  <a:pt x="19265" y="18360"/>
                  <a:pt x="20218" y="20312"/>
                  <a:pt x="21849" y="21634"/>
                </a:cubicBezTo>
                <a:cubicBezTo>
                  <a:pt x="23492" y="22967"/>
                  <a:pt x="25564" y="23491"/>
                  <a:pt x="27862" y="23313"/>
                </a:cubicBezTo>
                <a:cubicBezTo>
                  <a:pt x="28576" y="25039"/>
                  <a:pt x="29135" y="26825"/>
                  <a:pt x="29516" y="28659"/>
                </a:cubicBezTo>
                <a:cubicBezTo>
                  <a:pt x="29088" y="26873"/>
                  <a:pt x="28481" y="25885"/>
                  <a:pt x="26992" y="24670"/>
                </a:cubicBezTo>
                <a:cubicBezTo>
                  <a:pt x="25504" y="23456"/>
                  <a:pt x="23242" y="22825"/>
                  <a:pt x="20968" y="23003"/>
                </a:cubicBezTo>
                <a:cubicBezTo>
                  <a:pt x="21242" y="25277"/>
                  <a:pt x="22194" y="27230"/>
                  <a:pt x="23825" y="28551"/>
                </a:cubicBezTo>
                <a:cubicBezTo>
                  <a:pt x="25445" y="29885"/>
                  <a:pt x="27564" y="30409"/>
                  <a:pt x="29862" y="30230"/>
                </a:cubicBezTo>
                <a:cubicBezTo>
                  <a:pt x="29838" y="30147"/>
                  <a:pt x="30386" y="34862"/>
                  <a:pt x="30362" y="36183"/>
                </a:cubicBezTo>
                <a:cubicBezTo>
                  <a:pt x="30207" y="34790"/>
                  <a:pt x="29659" y="33469"/>
                  <a:pt x="28802" y="32361"/>
                </a:cubicBezTo>
                <a:cubicBezTo>
                  <a:pt x="27492" y="30718"/>
                  <a:pt x="25528" y="29754"/>
                  <a:pt x="23266" y="29433"/>
                </a:cubicBezTo>
                <a:cubicBezTo>
                  <a:pt x="23075" y="31730"/>
                  <a:pt x="23563" y="33838"/>
                  <a:pt x="24885" y="35481"/>
                </a:cubicBezTo>
                <a:cubicBezTo>
                  <a:pt x="26171" y="37088"/>
                  <a:pt x="28052" y="38053"/>
                  <a:pt x="30267" y="38386"/>
                </a:cubicBezTo>
                <a:cubicBezTo>
                  <a:pt x="30124" y="40672"/>
                  <a:pt x="29731" y="42922"/>
                  <a:pt x="29100" y="45113"/>
                </a:cubicBezTo>
                <a:cubicBezTo>
                  <a:pt x="29433" y="43565"/>
                  <a:pt x="29374" y="42041"/>
                  <a:pt x="28838" y="40612"/>
                </a:cubicBezTo>
                <a:cubicBezTo>
                  <a:pt x="28100" y="38648"/>
                  <a:pt x="26528" y="37136"/>
                  <a:pt x="24456" y="36148"/>
                </a:cubicBezTo>
                <a:cubicBezTo>
                  <a:pt x="23575" y="38267"/>
                  <a:pt x="23409" y="40434"/>
                  <a:pt x="24159" y="42398"/>
                </a:cubicBezTo>
                <a:cubicBezTo>
                  <a:pt x="24861" y="44232"/>
                  <a:pt x="26171" y="45923"/>
                  <a:pt x="28123" y="46708"/>
                </a:cubicBezTo>
                <a:cubicBezTo>
                  <a:pt x="28254" y="46768"/>
                  <a:pt x="28397" y="46816"/>
                  <a:pt x="28540" y="46863"/>
                </a:cubicBezTo>
                <a:cubicBezTo>
                  <a:pt x="28183" y="47947"/>
                  <a:pt x="27754" y="49006"/>
                  <a:pt x="27266" y="50042"/>
                </a:cubicBezTo>
                <a:cubicBezTo>
                  <a:pt x="27040" y="50423"/>
                  <a:pt x="26849" y="50828"/>
                  <a:pt x="26683" y="51245"/>
                </a:cubicBezTo>
                <a:cubicBezTo>
                  <a:pt x="26409" y="51780"/>
                  <a:pt x="26111" y="52316"/>
                  <a:pt x="25814" y="52840"/>
                </a:cubicBezTo>
                <a:cubicBezTo>
                  <a:pt x="26409" y="51626"/>
                  <a:pt x="26683" y="50280"/>
                  <a:pt x="26599" y="48923"/>
                </a:cubicBezTo>
                <a:cubicBezTo>
                  <a:pt x="26421" y="46827"/>
                  <a:pt x="25361" y="44946"/>
                  <a:pt x="23671" y="43398"/>
                </a:cubicBezTo>
                <a:cubicBezTo>
                  <a:pt x="22206" y="45184"/>
                  <a:pt x="21444" y="47208"/>
                  <a:pt x="21599" y="49304"/>
                </a:cubicBezTo>
                <a:cubicBezTo>
                  <a:pt x="21742" y="51149"/>
                  <a:pt x="22587" y="52828"/>
                  <a:pt x="23944" y="54257"/>
                </a:cubicBezTo>
                <a:cubicBezTo>
                  <a:pt x="24337" y="54686"/>
                  <a:pt x="24313" y="54662"/>
                  <a:pt x="24528" y="54876"/>
                </a:cubicBezTo>
                <a:cubicBezTo>
                  <a:pt x="23385" y="56543"/>
                  <a:pt x="22087" y="58115"/>
                  <a:pt x="20658" y="59543"/>
                </a:cubicBezTo>
                <a:cubicBezTo>
                  <a:pt x="21480" y="58543"/>
                  <a:pt x="22027" y="57353"/>
                  <a:pt x="22266" y="56079"/>
                </a:cubicBezTo>
                <a:cubicBezTo>
                  <a:pt x="22635" y="54007"/>
                  <a:pt x="22075" y="51911"/>
                  <a:pt x="20813" y="49995"/>
                </a:cubicBezTo>
                <a:cubicBezTo>
                  <a:pt x="18944" y="51364"/>
                  <a:pt x="17717" y="53138"/>
                  <a:pt x="17336" y="55198"/>
                </a:cubicBezTo>
                <a:cubicBezTo>
                  <a:pt x="16979" y="57269"/>
                  <a:pt x="17551" y="59353"/>
                  <a:pt x="18813" y="61270"/>
                </a:cubicBezTo>
                <a:cubicBezTo>
                  <a:pt x="17503" y="62389"/>
                  <a:pt x="16110" y="63425"/>
                  <a:pt x="14646" y="64353"/>
                </a:cubicBezTo>
                <a:cubicBezTo>
                  <a:pt x="15241" y="63746"/>
                  <a:pt x="15741" y="63056"/>
                  <a:pt x="16122" y="62294"/>
                </a:cubicBezTo>
                <a:cubicBezTo>
                  <a:pt x="17027" y="60401"/>
                  <a:pt x="17063" y="58234"/>
                  <a:pt x="16360" y="56043"/>
                </a:cubicBezTo>
                <a:cubicBezTo>
                  <a:pt x="14193" y="56864"/>
                  <a:pt x="12514" y="58234"/>
                  <a:pt x="11598" y="60127"/>
                </a:cubicBezTo>
                <a:cubicBezTo>
                  <a:pt x="10717" y="61960"/>
                  <a:pt x="10669" y="64056"/>
                  <a:pt x="11312" y="66187"/>
                </a:cubicBezTo>
                <a:cubicBezTo>
                  <a:pt x="9812" y="66901"/>
                  <a:pt x="8264" y="67509"/>
                  <a:pt x="6668" y="67997"/>
                </a:cubicBezTo>
                <a:cubicBezTo>
                  <a:pt x="7478" y="67568"/>
                  <a:pt x="8192" y="66997"/>
                  <a:pt x="8776" y="66306"/>
                </a:cubicBezTo>
                <a:cubicBezTo>
                  <a:pt x="10157" y="64699"/>
                  <a:pt x="10740" y="62615"/>
                  <a:pt x="10633" y="60317"/>
                </a:cubicBezTo>
                <a:cubicBezTo>
                  <a:pt x="8335" y="60555"/>
                  <a:pt x="6347" y="61448"/>
                  <a:pt x="4990" y="63044"/>
                </a:cubicBezTo>
                <a:cubicBezTo>
                  <a:pt x="3704" y="64544"/>
                  <a:pt x="3108" y="66473"/>
                  <a:pt x="3144" y="68604"/>
                </a:cubicBezTo>
                <a:cubicBezTo>
                  <a:pt x="2894" y="68640"/>
                  <a:pt x="370" y="68675"/>
                  <a:pt x="120" y="68711"/>
                </a:cubicBezTo>
                <a:cubicBezTo>
                  <a:pt x="144" y="69056"/>
                  <a:pt x="1" y="69259"/>
                  <a:pt x="120" y="69425"/>
                </a:cubicBezTo>
                <a:cubicBezTo>
                  <a:pt x="1239" y="69247"/>
                  <a:pt x="4835" y="69199"/>
                  <a:pt x="5954" y="691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9"/>
          <p:cNvSpPr/>
          <p:nvPr/>
        </p:nvSpPr>
        <p:spPr>
          <a:xfrm flipH="1">
            <a:off x="-1" y="2771486"/>
            <a:ext cx="5003827" cy="2372033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0" name="Google Shape;710;p49"/>
          <p:cNvPicPr preferRelativeResize="0"/>
          <p:nvPr/>
        </p:nvPicPr>
        <p:blipFill rotWithShape="1">
          <a:blip r:embed="rId3">
            <a:alphaModFix/>
          </a:blip>
          <a:srcRect l="27446" r="10821"/>
          <a:stretch/>
        </p:blipFill>
        <p:spPr>
          <a:xfrm>
            <a:off x="494825" y="201250"/>
            <a:ext cx="4509000" cy="4549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711" name="Google Shape;711;p49"/>
          <p:cNvGrpSpPr/>
          <p:nvPr/>
        </p:nvGrpSpPr>
        <p:grpSpPr>
          <a:xfrm>
            <a:off x="6883537" y="3577927"/>
            <a:ext cx="2260453" cy="1562898"/>
            <a:chOff x="6864479" y="3577962"/>
            <a:chExt cx="2280521" cy="1562898"/>
          </a:xfrm>
        </p:grpSpPr>
        <p:sp>
          <p:nvSpPr>
            <p:cNvPr id="712" name="Google Shape;712;p49"/>
            <p:cNvSpPr/>
            <p:nvPr/>
          </p:nvSpPr>
          <p:spPr>
            <a:xfrm>
              <a:off x="6864479" y="3577962"/>
              <a:ext cx="2280521" cy="1562898"/>
            </a:xfrm>
            <a:custGeom>
              <a:avLst/>
              <a:gdLst/>
              <a:ahLst/>
              <a:cxnLst/>
              <a:rect l="l" t="t" r="r" b="b"/>
              <a:pathLst>
                <a:path w="71283" h="48852" extrusionOk="0">
                  <a:moveTo>
                    <a:pt x="71212" y="0"/>
                  </a:moveTo>
                  <a:cubicBezTo>
                    <a:pt x="71212" y="0"/>
                    <a:pt x="61782" y="17788"/>
                    <a:pt x="39815" y="31421"/>
                  </a:cubicBezTo>
                  <a:cubicBezTo>
                    <a:pt x="20420" y="43458"/>
                    <a:pt x="0" y="48851"/>
                    <a:pt x="0" y="48851"/>
                  </a:cubicBezTo>
                  <a:lnTo>
                    <a:pt x="71283" y="48851"/>
                  </a:lnTo>
                  <a:lnTo>
                    <a:pt x="71212" y="0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7452213" y="4006086"/>
              <a:ext cx="1691284" cy="1134774"/>
            </a:xfrm>
            <a:custGeom>
              <a:avLst/>
              <a:gdLst/>
              <a:ahLst/>
              <a:cxnLst/>
              <a:rect l="l" t="t" r="r" b="b"/>
              <a:pathLst>
                <a:path w="52865" h="35470" extrusionOk="0">
                  <a:moveTo>
                    <a:pt x="52864" y="1"/>
                  </a:moveTo>
                  <a:cubicBezTo>
                    <a:pt x="48721" y="5442"/>
                    <a:pt x="39089" y="16324"/>
                    <a:pt x="22813" y="25242"/>
                  </a:cubicBezTo>
                  <a:cubicBezTo>
                    <a:pt x="14931" y="29564"/>
                    <a:pt x="6871" y="32957"/>
                    <a:pt x="1" y="35469"/>
                  </a:cubicBezTo>
                  <a:lnTo>
                    <a:pt x="8835" y="35469"/>
                  </a:lnTo>
                  <a:cubicBezTo>
                    <a:pt x="13371" y="33553"/>
                    <a:pt x="18122" y="31302"/>
                    <a:pt x="22813" y="28731"/>
                  </a:cubicBezTo>
                  <a:cubicBezTo>
                    <a:pt x="39101" y="19801"/>
                    <a:pt x="48721" y="8931"/>
                    <a:pt x="52864" y="3489"/>
                  </a:cubicBezTo>
                  <a:lnTo>
                    <a:pt x="52864" y="1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3956309" y="3384025"/>
            <a:ext cx="1011338" cy="1011439"/>
            <a:chOff x="4566675" y="507600"/>
            <a:chExt cx="472875" cy="472900"/>
          </a:xfrm>
        </p:grpSpPr>
        <p:sp>
          <p:nvSpPr>
            <p:cNvPr id="715" name="Google Shape;715;p49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49"/>
          <p:cNvSpPr txBox="1">
            <a:spLocks noGrp="1"/>
          </p:cNvSpPr>
          <p:nvPr>
            <p:ph type="title"/>
          </p:nvPr>
        </p:nvSpPr>
        <p:spPr>
          <a:xfrm>
            <a:off x="5207325" y="60900"/>
            <a:ext cx="28953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Partage</a:t>
            </a:r>
            <a:endParaRPr sz="3600"/>
          </a:p>
        </p:txBody>
      </p:sp>
      <p:sp>
        <p:nvSpPr>
          <p:cNvPr id="720" name="Google Shape;720;p49"/>
          <p:cNvSpPr txBox="1">
            <a:spLocks noGrp="1"/>
          </p:cNvSpPr>
          <p:nvPr>
            <p:ph type="subTitle" idx="1"/>
          </p:nvPr>
        </p:nvSpPr>
        <p:spPr>
          <a:xfrm>
            <a:off x="5207325" y="1428900"/>
            <a:ext cx="3436200" cy="2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Ajoutez le lien de votre vidéo à ce </a:t>
            </a:r>
            <a:r>
              <a:rPr lang="en" sz="24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Wakelet</a:t>
            </a:r>
            <a:r>
              <a:rPr lang="en" sz="2400"/>
              <a:t> (babillard numérique) en cliquant sur le </a:t>
            </a:r>
            <a:r>
              <a:rPr lang="en" sz="2400">
                <a:solidFill>
                  <a:srgbClr val="00FF00"/>
                </a:solidFill>
              </a:rPr>
              <a:t>bouton vert</a:t>
            </a:r>
            <a:r>
              <a:rPr lang="en" sz="2400"/>
              <a:t> “Modifier/Edit”pour que tous puissent voir les productions des autres.</a:t>
            </a:r>
            <a:endParaRPr sz="2400"/>
          </a:p>
        </p:txBody>
      </p:sp>
      <p:cxnSp>
        <p:nvCxnSpPr>
          <p:cNvPr id="721" name="Google Shape;721;p49"/>
          <p:cNvCxnSpPr/>
          <p:nvPr/>
        </p:nvCxnSpPr>
        <p:spPr>
          <a:xfrm rot="10800000">
            <a:off x="3964750" y="807500"/>
            <a:ext cx="1248000" cy="2382900"/>
          </a:xfrm>
          <a:prstGeom prst="straightConnector1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50"/>
          <p:cNvGrpSpPr/>
          <p:nvPr/>
        </p:nvGrpSpPr>
        <p:grpSpPr>
          <a:xfrm>
            <a:off x="935154" y="848893"/>
            <a:ext cx="2064542" cy="2064542"/>
            <a:chOff x="2123286" y="186725"/>
            <a:chExt cx="4901571" cy="4901571"/>
          </a:xfrm>
        </p:grpSpPr>
        <p:sp>
          <p:nvSpPr>
            <p:cNvPr id="727" name="Google Shape;727;p50"/>
            <p:cNvSpPr/>
            <p:nvPr/>
          </p:nvSpPr>
          <p:spPr>
            <a:xfrm>
              <a:off x="2123286" y="186725"/>
              <a:ext cx="4901571" cy="4901571"/>
            </a:xfrm>
            <a:custGeom>
              <a:avLst/>
              <a:gdLst/>
              <a:ahLst/>
              <a:cxnLst/>
              <a:rect l="l" t="t" r="r" b="b"/>
              <a:pathLst>
                <a:path w="153210" h="153210" extrusionOk="0">
                  <a:moveTo>
                    <a:pt x="76605" y="1"/>
                  </a:moveTo>
                  <a:cubicBezTo>
                    <a:pt x="56293" y="1"/>
                    <a:pt x="36802" y="8073"/>
                    <a:pt x="22432" y="22432"/>
                  </a:cubicBezTo>
                  <a:cubicBezTo>
                    <a:pt x="8073" y="36803"/>
                    <a:pt x="0" y="56281"/>
                    <a:pt x="0" y="76605"/>
                  </a:cubicBezTo>
                  <a:cubicBezTo>
                    <a:pt x="0" y="96917"/>
                    <a:pt x="8073" y="116407"/>
                    <a:pt x="22432" y="130778"/>
                  </a:cubicBezTo>
                  <a:cubicBezTo>
                    <a:pt x="36802" y="145137"/>
                    <a:pt x="56293" y="153209"/>
                    <a:pt x="76605" y="153209"/>
                  </a:cubicBezTo>
                  <a:cubicBezTo>
                    <a:pt x="96917" y="153209"/>
                    <a:pt x="116408" y="145137"/>
                    <a:pt x="130778" y="130778"/>
                  </a:cubicBezTo>
                  <a:cubicBezTo>
                    <a:pt x="145137" y="116407"/>
                    <a:pt x="153210" y="96917"/>
                    <a:pt x="153210" y="76605"/>
                  </a:cubicBezTo>
                  <a:cubicBezTo>
                    <a:pt x="153210" y="56281"/>
                    <a:pt x="145137" y="36803"/>
                    <a:pt x="130778" y="22432"/>
                  </a:cubicBezTo>
                  <a:cubicBezTo>
                    <a:pt x="116408" y="8073"/>
                    <a:pt x="96917" y="1"/>
                    <a:pt x="76605" y="1"/>
                  </a:cubicBezTo>
                  <a:close/>
                </a:path>
              </a:pathLst>
            </a:custGeom>
            <a:gradFill>
              <a:gsLst>
                <a:gs pos="0">
                  <a:srgbClr val="0AC668">
                    <a:alpha val="32549"/>
                  </a:srgbClr>
                </a:gs>
                <a:gs pos="100000">
                  <a:srgbClr val="0A94C6">
                    <a:alpha val="9803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2927677" y="990775"/>
              <a:ext cx="3292860" cy="3293198"/>
            </a:xfrm>
            <a:custGeom>
              <a:avLst/>
              <a:gdLst/>
              <a:ahLst/>
              <a:cxnLst/>
              <a:rect l="l" t="t" r="r" b="b"/>
              <a:pathLst>
                <a:path w="116706" h="116718" extrusionOk="0">
                  <a:moveTo>
                    <a:pt x="58353" y="1"/>
                  </a:moveTo>
                  <a:cubicBezTo>
                    <a:pt x="26123" y="1"/>
                    <a:pt x="0" y="26135"/>
                    <a:pt x="0" y="58365"/>
                  </a:cubicBezTo>
                  <a:cubicBezTo>
                    <a:pt x="0" y="73843"/>
                    <a:pt x="6144" y="88690"/>
                    <a:pt x="17086" y="99632"/>
                  </a:cubicBezTo>
                  <a:cubicBezTo>
                    <a:pt x="28028" y="110574"/>
                    <a:pt x="42875" y="116717"/>
                    <a:pt x="58353" y="116717"/>
                  </a:cubicBezTo>
                  <a:cubicBezTo>
                    <a:pt x="73831" y="116717"/>
                    <a:pt x="88678" y="110574"/>
                    <a:pt x="99620" y="99632"/>
                  </a:cubicBezTo>
                  <a:cubicBezTo>
                    <a:pt x="110562" y="88690"/>
                    <a:pt x="116706" y="73843"/>
                    <a:pt x="116706" y="58365"/>
                  </a:cubicBezTo>
                  <a:cubicBezTo>
                    <a:pt x="116706" y="42887"/>
                    <a:pt x="110562" y="28040"/>
                    <a:pt x="99620" y="17098"/>
                  </a:cubicBezTo>
                  <a:cubicBezTo>
                    <a:pt x="88678" y="6156"/>
                    <a:pt x="73831" y="1"/>
                    <a:pt x="58353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1764"/>
                  </a:srgbClr>
                </a:gs>
                <a:gs pos="100000">
                  <a:srgbClr val="252C3A">
                    <a:alpha val="1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50"/>
          <p:cNvGrpSpPr/>
          <p:nvPr/>
        </p:nvGrpSpPr>
        <p:grpSpPr>
          <a:xfrm>
            <a:off x="6144304" y="848893"/>
            <a:ext cx="2064542" cy="2064542"/>
            <a:chOff x="2123286" y="186725"/>
            <a:chExt cx="4901571" cy="4901571"/>
          </a:xfrm>
        </p:grpSpPr>
        <p:sp>
          <p:nvSpPr>
            <p:cNvPr id="730" name="Google Shape;730;p50"/>
            <p:cNvSpPr/>
            <p:nvPr/>
          </p:nvSpPr>
          <p:spPr>
            <a:xfrm>
              <a:off x="2123286" y="186725"/>
              <a:ext cx="4901571" cy="4901571"/>
            </a:xfrm>
            <a:custGeom>
              <a:avLst/>
              <a:gdLst/>
              <a:ahLst/>
              <a:cxnLst/>
              <a:rect l="l" t="t" r="r" b="b"/>
              <a:pathLst>
                <a:path w="153210" h="153210" extrusionOk="0">
                  <a:moveTo>
                    <a:pt x="76605" y="1"/>
                  </a:moveTo>
                  <a:cubicBezTo>
                    <a:pt x="56293" y="1"/>
                    <a:pt x="36802" y="8073"/>
                    <a:pt x="22432" y="22432"/>
                  </a:cubicBezTo>
                  <a:cubicBezTo>
                    <a:pt x="8073" y="36803"/>
                    <a:pt x="0" y="56281"/>
                    <a:pt x="0" y="76605"/>
                  </a:cubicBezTo>
                  <a:cubicBezTo>
                    <a:pt x="0" y="96917"/>
                    <a:pt x="8073" y="116407"/>
                    <a:pt x="22432" y="130778"/>
                  </a:cubicBezTo>
                  <a:cubicBezTo>
                    <a:pt x="36802" y="145137"/>
                    <a:pt x="56293" y="153209"/>
                    <a:pt x="76605" y="153209"/>
                  </a:cubicBezTo>
                  <a:cubicBezTo>
                    <a:pt x="96917" y="153209"/>
                    <a:pt x="116408" y="145137"/>
                    <a:pt x="130778" y="130778"/>
                  </a:cubicBezTo>
                  <a:cubicBezTo>
                    <a:pt x="145137" y="116407"/>
                    <a:pt x="153210" y="96917"/>
                    <a:pt x="153210" y="76605"/>
                  </a:cubicBezTo>
                  <a:cubicBezTo>
                    <a:pt x="153210" y="56281"/>
                    <a:pt x="145137" y="36803"/>
                    <a:pt x="130778" y="22432"/>
                  </a:cubicBezTo>
                  <a:cubicBezTo>
                    <a:pt x="116408" y="8073"/>
                    <a:pt x="96917" y="1"/>
                    <a:pt x="76605" y="1"/>
                  </a:cubicBezTo>
                  <a:close/>
                </a:path>
              </a:pathLst>
            </a:custGeom>
            <a:gradFill>
              <a:gsLst>
                <a:gs pos="0">
                  <a:srgbClr val="0AC668">
                    <a:alpha val="32549"/>
                  </a:srgbClr>
                </a:gs>
                <a:gs pos="100000">
                  <a:srgbClr val="0A94C6">
                    <a:alpha val="9803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2927677" y="990775"/>
              <a:ext cx="3292860" cy="3293198"/>
            </a:xfrm>
            <a:custGeom>
              <a:avLst/>
              <a:gdLst/>
              <a:ahLst/>
              <a:cxnLst/>
              <a:rect l="l" t="t" r="r" b="b"/>
              <a:pathLst>
                <a:path w="116706" h="116718" extrusionOk="0">
                  <a:moveTo>
                    <a:pt x="58353" y="1"/>
                  </a:moveTo>
                  <a:cubicBezTo>
                    <a:pt x="26123" y="1"/>
                    <a:pt x="0" y="26135"/>
                    <a:pt x="0" y="58365"/>
                  </a:cubicBezTo>
                  <a:cubicBezTo>
                    <a:pt x="0" y="73843"/>
                    <a:pt x="6144" y="88690"/>
                    <a:pt x="17086" y="99632"/>
                  </a:cubicBezTo>
                  <a:cubicBezTo>
                    <a:pt x="28028" y="110574"/>
                    <a:pt x="42875" y="116717"/>
                    <a:pt x="58353" y="116717"/>
                  </a:cubicBezTo>
                  <a:cubicBezTo>
                    <a:pt x="73831" y="116717"/>
                    <a:pt x="88678" y="110574"/>
                    <a:pt x="99620" y="99632"/>
                  </a:cubicBezTo>
                  <a:cubicBezTo>
                    <a:pt x="110562" y="88690"/>
                    <a:pt x="116706" y="73843"/>
                    <a:pt x="116706" y="58365"/>
                  </a:cubicBezTo>
                  <a:cubicBezTo>
                    <a:pt x="116706" y="42887"/>
                    <a:pt x="110562" y="28040"/>
                    <a:pt x="99620" y="17098"/>
                  </a:cubicBezTo>
                  <a:cubicBezTo>
                    <a:pt x="88678" y="6156"/>
                    <a:pt x="73831" y="1"/>
                    <a:pt x="58353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1764"/>
                  </a:srgbClr>
                </a:gs>
                <a:gs pos="100000">
                  <a:srgbClr val="252C3A">
                    <a:alpha val="1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50"/>
          <p:cNvGrpSpPr/>
          <p:nvPr/>
        </p:nvGrpSpPr>
        <p:grpSpPr>
          <a:xfrm>
            <a:off x="-70962" y="3513278"/>
            <a:ext cx="9285924" cy="695704"/>
            <a:chOff x="-61693" y="3790528"/>
            <a:chExt cx="9285924" cy="695704"/>
          </a:xfrm>
        </p:grpSpPr>
        <p:grpSp>
          <p:nvGrpSpPr>
            <p:cNvPr id="733" name="Google Shape;733;p50"/>
            <p:cNvGrpSpPr/>
            <p:nvPr/>
          </p:nvGrpSpPr>
          <p:grpSpPr>
            <a:xfrm>
              <a:off x="-61693" y="3790528"/>
              <a:ext cx="2533282" cy="692594"/>
              <a:chOff x="1289475" y="4243850"/>
              <a:chExt cx="1284300" cy="351125"/>
            </a:xfrm>
          </p:grpSpPr>
          <p:sp>
            <p:nvSpPr>
              <p:cNvPr id="734" name="Google Shape;734;p50"/>
              <p:cNvSpPr/>
              <p:nvPr/>
            </p:nvSpPr>
            <p:spPr>
              <a:xfrm>
                <a:off x="1676975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1" y="0"/>
                    </a:moveTo>
                    <a:lnTo>
                      <a:pt x="1" y="795"/>
                    </a:lnTo>
                    <a:lnTo>
                      <a:pt x="796" y="795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0"/>
              <p:cNvSpPr/>
              <p:nvPr/>
            </p:nvSpPr>
            <p:spPr>
              <a:xfrm>
                <a:off x="1655000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1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61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1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1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1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0"/>
              <p:cNvSpPr/>
              <p:nvPr/>
            </p:nvSpPr>
            <p:spPr>
              <a:xfrm>
                <a:off x="1676975" y="4304750"/>
                <a:ext cx="56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806" extrusionOk="0">
                    <a:moveTo>
                      <a:pt x="1" y="0"/>
                    </a:moveTo>
                    <a:lnTo>
                      <a:pt x="1" y="10805"/>
                    </a:lnTo>
                    <a:lnTo>
                      <a:pt x="227" y="1080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0"/>
              <p:cNvSpPr/>
              <p:nvPr/>
            </p:nvSpPr>
            <p:spPr>
              <a:xfrm>
                <a:off x="1693925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1670900" y="4556250"/>
                <a:ext cx="320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754" extrusionOk="0">
                    <a:moveTo>
                      <a:pt x="1281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1" y="753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50"/>
              <p:cNvSpPr/>
              <p:nvPr/>
            </p:nvSpPr>
            <p:spPr>
              <a:xfrm>
                <a:off x="1676975" y="4560425"/>
                <a:ext cx="56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87" extrusionOk="0">
                    <a:moveTo>
                      <a:pt x="227" y="1"/>
                    </a:moveTo>
                    <a:lnTo>
                      <a:pt x="1" y="42"/>
                    </a:lnTo>
                    <a:lnTo>
                      <a:pt x="1" y="586"/>
                    </a:lnTo>
                    <a:lnTo>
                      <a:pt x="227" y="58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50"/>
              <p:cNvSpPr/>
              <p:nvPr/>
            </p:nvSpPr>
            <p:spPr>
              <a:xfrm>
                <a:off x="1650400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922" y="402"/>
                    </a:ln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50"/>
              <p:cNvSpPr/>
              <p:nvPr/>
            </p:nvSpPr>
            <p:spPr>
              <a:xfrm>
                <a:off x="1656250" y="4574875"/>
                <a:ext cx="59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50"/>
              <p:cNvSpPr/>
              <p:nvPr/>
            </p:nvSpPr>
            <p:spPr>
              <a:xfrm>
                <a:off x="1715475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50"/>
              <p:cNvSpPr/>
              <p:nvPr/>
            </p:nvSpPr>
            <p:spPr>
              <a:xfrm>
                <a:off x="1628850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50"/>
              <p:cNvSpPr/>
              <p:nvPr/>
            </p:nvSpPr>
            <p:spPr>
              <a:xfrm>
                <a:off x="1634925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50"/>
              <p:cNvSpPr/>
              <p:nvPr/>
            </p:nvSpPr>
            <p:spPr>
              <a:xfrm>
                <a:off x="1662125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50"/>
              <p:cNvSpPr/>
              <p:nvPr/>
            </p:nvSpPr>
            <p:spPr>
              <a:xfrm>
                <a:off x="1667550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6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93" y="581"/>
                    </a:cubicBezTo>
                    <a:cubicBezTo>
                      <a:pt x="123" y="603"/>
                      <a:pt x="159" y="613"/>
                      <a:pt x="198" y="613"/>
                    </a:cubicBezTo>
                    <a:cubicBezTo>
                      <a:pt x="293" y="613"/>
                      <a:pt x="406" y="553"/>
                      <a:pt x="495" y="447"/>
                    </a:cubicBezTo>
                    <a:cubicBezTo>
                      <a:pt x="612" y="296"/>
                      <a:pt x="637" y="112"/>
                      <a:pt x="537" y="37"/>
                    </a:cubicBezTo>
                    <a:cubicBezTo>
                      <a:pt x="509" y="12"/>
                      <a:pt x="474" y="0"/>
                      <a:pt x="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50"/>
              <p:cNvSpPr/>
              <p:nvPr/>
            </p:nvSpPr>
            <p:spPr>
              <a:xfrm>
                <a:off x="1710025" y="4335300"/>
                <a:ext cx="369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65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3" y="4101"/>
                    </a:cubicBezTo>
                    <a:cubicBezTo>
                      <a:pt x="4186" y="4101"/>
                      <a:pt x="1499" y="2360"/>
                      <a:pt x="788" y="17"/>
                    </a:cubicBezTo>
                    <a:lnTo>
                      <a:pt x="1" y="193"/>
                    </a:lnTo>
                    <a:cubicBezTo>
                      <a:pt x="788" y="2888"/>
                      <a:pt x="3801" y="4905"/>
                      <a:pt x="7383" y="4905"/>
                    </a:cubicBezTo>
                    <a:cubicBezTo>
                      <a:pt x="10973" y="4905"/>
                      <a:pt x="13986" y="2879"/>
                      <a:pt x="14764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50"/>
              <p:cNvSpPr/>
              <p:nvPr/>
            </p:nvSpPr>
            <p:spPr>
              <a:xfrm>
                <a:off x="2041875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27" y="553"/>
                      <a:pt x="243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9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50"/>
              <p:cNvSpPr/>
              <p:nvPr/>
            </p:nvSpPr>
            <p:spPr>
              <a:xfrm>
                <a:off x="1708775" y="4320750"/>
                <a:ext cx="14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1" y="55"/>
                      <a:pt x="1" y="114"/>
                      <a:pt x="26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7" y="695"/>
                    </a:cubicBezTo>
                    <a:cubicBezTo>
                      <a:pt x="507" y="695"/>
                      <a:pt x="527" y="688"/>
                      <a:pt x="545" y="674"/>
                    </a:cubicBezTo>
                    <a:cubicBezTo>
                      <a:pt x="587" y="641"/>
                      <a:pt x="595" y="582"/>
                      <a:pt x="561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50"/>
              <p:cNvSpPr/>
              <p:nvPr/>
            </p:nvSpPr>
            <p:spPr>
              <a:xfrm>
                <a:off x="2064475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1" y="674"/>
                    </a:cubicBezTo>
                    <a:cubicBezTo>
                      <a:pt x="68" y="688"/>
                      <a:pt x="90" y="695"/>
                      <a:pt x="111" y="695"/>
                    </a:cubicBezTo>
                    <a:cubicBezTo>
                      <a:pt x="141" y="695"/>
                      <a:pt x="170" y="682"/>
                      <a:pt x="185" y="658"/>
                    </a:cubicBezTo>
                    <a:lnTo>
                      <a:pt x="570" y="164"/>
                    </a:lnTo>
                    <a:cubicBezTo>
                      <a:pt x="603" y="114"/>
                      <a:pt x="595" y="55"/>
                      <a:pt x="553" y="21"/>
                    </a:cubicBezTo>
                    <a:cubicBezTo>
                      <a:pt x="535" y="8"/>
                      <a:pt x="513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50"/>
              <p:cNvSpPr/>
              <p:nvPr/>
            </p:nvSpPr>
            <p:spPr>
              <a:xfrm>
                <a:off x="1705025" y="4331100"/>
                <a:ext cx="420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17" extrusionOk="0">
                    <a:moveTo>
                      <a:pt x="1096" y="1"/>
                    </a:moveTo>
                    <a:lnTo>
                      <a:pt x="0" y="244"/>
                    </a:lnTo>
                    <a:lnTo>
                      <a:pt x="50" y="411"/>
                    </a:lnTo>
                    <a:cubicBezTo>
                      <a:pt x="167" y="829"/>
                      <a:pt x="343" y="1231"/>
                      <a:pt x="569" y="1616"/>
                    </a:cubicBezTo>
                    <a:lnTo>
                      <a:pt x="1682" y="1298"/>
                    </a:lnTo>
                    <a:cubicBezTo>
                      <a:pt x="1448" y="938"/>
                      <a:pt x="1264" y="553"/>
                      <a:pt x="1138" y="143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50"/>
              <p:cNvSpPr/>
              <p:nvPr/>
            </p:nvSpPr>
            <p:spPr>
              <a:xfrm>
                <a:off x="2505750" y="4285500"/>
                <a:ext cx="201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804" y="79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0"/>
              <p:cNvSpPr/>
              <p:nvPr/>
            </p:nvSpPr>
            <p:spPr>
              <a:xfrm>
                <a:off x="24839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52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44" y="410"/>
                      <a:pt x="352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28" y="0"/>
                    </a:moveTo>
                    <a:lnTo>
                      <a:pt x="628" y="385"/>
                    </a:lnTo>
                    <a:cubicBezTo>
                      <a:pt x="570" y="310"/>
                      <a:pt x="469" y="251"/>
                      <a:pt x="352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52" y="971"/>
                    </a:cubicBezTo>
                    <a:cubicBezTo>
                      <a:pt x="469" y="971"/>
                      <a:pt x="570" y="913"/>
                      <a:pt x="628" y="837"/>
                    </a:cubicBezTo>
                    <a:lnTo>
                      <a:pt x="628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0"/>
              <p:cNvSpPr/>
              <p:nvPr/>
            </p:nvSpPr>
            <p:spPr>
              <a:xfrm>
                <a:off x="25057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0"/>
              <p:cNvSpPr/>
              <p:nvPr/>
            </p:nvSpPr>
            <p:spPr>
              <a:xfrm>
                <a:off x="25229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50"/>
              <p:cNvSpPr/>
              <p:nvPr/>
            </p:nvSpPr>
            <p:spPr>
              <a:xfrm>
                <a:off x="24996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0" y="260"/>
                    </a:lnTo>
                    <a:lnTo>
                      <a:pt x="0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50"/>
              <p:cNvSpPr/>
              <p:nvPr/>
            </p:nvSpPr>
            <p:spPr>
              <a:xfrm>
                <a:off x="25057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50"/>
              <p:cNvSpPr/>
              <p:nvPr/>
            </p:nvSpPr>
            <p:spPr>
              <a:xfrm>
                <a:off x="2479175" y="4574875"/>
                <a:ext cx="732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30" y="402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0"/>
              <p:cNvSpPr/>
              <p:nvPr/>
            </p:nvSpPr>
            <p:spPr>
              <a:xfrm>
                <a:off x="24852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0"/>
              <p:cNvSpPr/>
              <p:nvPr/>
            </p:nvSpPr>
            <p:spPr>
              <a:xfrm>
                <a:off x="25444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0"/>
              <p:cNvSpPr/>
              <p:nvPr/>
            </p:nvSpPr>
            <p:spPr>
              <a:xfrm>
                <a:off x="2457825" y="4584900"/>
                <a:ext cx="1159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37" y="402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50"/>
              <p:cNvSpPr/>
              <p:nvPr/>
            </p:nvSpPr>
            <p:spPr>
              <a:xfrm>
                <a:off x="24639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50"/>
              <p:cNvSpPr/>
              <p:nvPr/>
            </p:nvSpPr>
            <p:spPr>
              <a:xfrm>
                <a:off x="24911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50"/>
              <p:cNvSpPr/>
              <p:nvPr/>
            </p:nvSpPr>
            <p:spPr>
              <a:xfrm>
                <a:off x="2496525" y="4253075"/>
                <a:ext cx="15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11" extrusionOk="0">
                    <a:moveTo>
                      <a:pt x="437" y="1"/>
                    </a:moveTo>
                    <a:cubicBezTo>
                      <a:pt x="345" y="1"/>
                      <a:pt x="232" y="61"/>
                      <a:pt x="143" y="167"/>
                    </a:cubicBezTo>
                    <a:cubicBezTo>
                      <a:pt x="18" y="318"/>
                      <a:pt x="1" y="502"/>
                      <a:pt x="93" y="578"/>
                    </a:cubicBezTo>
                    <a:cubicBezTo>
                      <a:pt x="123" y="600"/>
                      <a:pt x="159" y="610"/>
                      <a:pt x="198" y="610"/>
                    </a:cubicBezTo>
                    <a:cubicBezTo>
                      <a:pt x="292" y="610"/>
                      <a:pt x="404" y="550"/>
                      <a:pt x="486" y="444"/>
                    </a:cubicBezTo>
                    <a:cubicBezTo>
                      <a:pt x="612" y="293"/>
                      <a:pt x="637" y="109"/>
                      <a:pt x="537" y="34"/>
                    </a:cubicBezTo>
                    <a:cubicBezTo>
                      <a:pt x="509" y="11"/>
                      <a:pt x="475" y="1"/>
                      <a:pt x="4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50"/>
              <p:cNvSpPr/>
              <p:nvPr/>
            </p:nvSpPr>
            <p:spPr>
              <a:xfrm>
                <a:off x="12945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96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94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50"/>
              <p:cNvSpPr/>
              <p:nvPr/>
            </p:nvSpPr>
            <p:spPr>
              <a:xfrm>
                <a:off x="1626550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45" y="143"/>
                    </a:lnTo>
                    <a:cubicBezTo>
                      <a:pt x="427" y="553"/>
                      <a:pt x="235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1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0"/>
              <p:cNvSpPr/>
              <p:nvPr/>
            </p:nvSpPr>
            <p:spPr>
              <a:xfrm>
                <a:off x="12932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111" y="1"/>
                    </a:moveTo>
                    <a:cubicBezTo>
                      <a:pt x="90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0" y="658"/>
                    </a:lnTo>
                    <a:cubicBezTo>
                      <a:pt x="430" y="682"/>
                      <a:pt x="461" y="695"/>
                      <a:pt x="491" y="695"/>
                    </a:cubicBezTo>
                    <a:cubicBezTo>
                      <a:pt x="513" y="695"/>
                      <a:pt x="535" y="688"/>
                      <a:pt x="553" y="674"/>
                    </a:cubicBezTo>
                    <a:cubicBezTo>
                      <a:pt x="595" y="641"/>
                      <a:pt x="603" y="582"/>
                      <a:pt x="569" y="540"/>
                    </a:cubicBezTo>
                    <a:lnTo>
                      <a:pt x="184" y="38"/>
                    </a:lnTo>
                    <a:cubicBezTo>
                      <a:pt x="170" y="14"/>
                      <a:pt x="141" y="1"/>
                      <a:pt x="111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50"/>
              <p:cNvSpPr/>
              <p:nvPr/>
            </p:nvSpPr>
            <p:spPr>
              <a:xfrm>
                <a:off x="16489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8" y="641"/>
                      <a:pt x="59" y="674"/>
                    </a:cubicBezTo>
                    <a:cubicBezTo>
                      <a:pt x="76" y="688"/>
                      <a:pt x="96" y="695"/>
                      <a:pt x="117" y="695"/>
                    </a:cubicBezTo>
                    <a:cubicBezTo>
                      <a:pt x="145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2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50"/>
              <p:cNvSpPr/>
              <p:nvPr/>
            </p:nvSpPr>
            <p:spPr>
              <a:xfrm>
                <a:off x="1289475" y="4331100"/>
                <a:ext cx="423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76" y="829"/>
                      <a:pt x="352" y="1231"/>
                      <a:pt x="578" y="1616"/>
                    </a:cubicBezTo>
                    <a:lnTo>
                      <a:pt x="1691" y="1298"/>
                    </a:lnTo>
                    <a:cubicBezTo>
                      <a:pt x="1457" y="938"/>
                      <a:pt x="1264" y="553"/>
                      <a:pt x="1147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50"/>
              <p:cNvSpPr/>
              <p:nvPr/>
            </p:nvSpPr>
            <p:spPr>
              <a:xfrm>
                <a:off x="2091050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795" y="795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50"/>
              <p:cNvSpPr/>
              <p:nvPr/>
            </p:nvSpPr>
            <p:spPr>
              <a:xfrm>
                <a:off x="20690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0" y="410"/>
                    </a:moveTo>
                    <a:cubicBezTo>
                      <a:pt x="469" y="410"/>
                      <a:pt x="553" y="502"/>
                      <a:pt x="553" y="611"/>
                    </a:cubicBezTo>
                    <a:cubicBezTo>
                      <a:pt x="553" y="720"/>
                      <a:pt x="469" y="804"/>
                      <a:pt x="360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0" y="410"/>
                    </a:cubicBezTo>
                    <a:close/>
                    <a:moveTo>
                      <a:pt x="2202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202" y="804"/>
                    </a:cubicBezTo>
                    <a:cubicBezTo>
                      <a:pt x="2093" y="804"/>
                      <a:pt x="2001" y="720"/>
                      <a:pt x="2001" y="611"/>
                    </a:cubicBezTo>
                    <a:cubicBezTo>
                      <a:pt x="2001" y="502"/>
                      <a:pt x="2093" y="410"/>
                      <a:pt x="2202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0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0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25" y="10813"/>
                    </a:lnTo>
                    <a:lnTo>
                      <a:pt x="1925" y="837"/>
                    </a:lnTo>
                    <a:cubicBezTo>
                      <a:pt x="1984" y="913"/>
                      <a:pt x="2084" y="971"/>
                      <a:pt x="2202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202" y="251"/>
                    </a:cubicBezTo>
                    <a:cubicBezTo>
                      <a:pt x="2084" y="251"/>
                      <a:pt x="1984" y="310"/>
                      <a:pt x="1925" y="385"/>
                    </a:cubicBezTo>
                    <a:lnTo>
                      <a:pt x="192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50"/>
              <p:cNvSpPr/>
              <p:nvPr/>
            </p:nvSpPr>
            <p:spPr>
              <a:xfrm>
                <a:off x="20910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0"/>
              <p:cNvSpPr/>
              <p:nvPr/>
            </p:nvSpPr>
            <p:spPr>
              <a:xfrm>
                <a:off x="21080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50"/>
              <p:cNvSpPr/>
              <p:nvPr/>
            </p:nvSpPr>
            <p:spPr>
              <a:xfrm>
                <a:off x="20849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50"/>
              <p:cNvSpPr/>
              <p:nvPr/>
            </p:nvSpPr>
            <p:spPr>
              <a:xfrm>
                <a:off x="20910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50"/>
              <p:cNvSpPr/>
              <p:nvPr/>
            </p:nvSpPr>
            <p:spPr>
              <a:xfrm>
                <a:off x="2064475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21" y="402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50"/>
              <p:cNvSpPr/>
              <p:nvPr/>
            </p:nvSpPr>
            <p:spPr>
              <a:xfrm>
                <a:off x="2070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50"/>
              <p:cNvSpPr/>
              <p:nvPr/>
            </p:nvSpPr>
            <p:spPr>
              <a:xfrm>
                <a:off x="2129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0"/>
              <p:cNvSpPr/>
              <p:nvPr/>
            </p:nvSpPr>
            <p:spPr>
              <a:xfrm>
                <a:off x="2042925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50"/>
              <p:cNvSpPr/>
              <p:nvPr/>
            </p:nvSpPr>
            <p:spPr>
              <a:xfrm>
                <a:off x="20490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50"/>
              <p:cNvSpPr/>
              <p:nvPr/>
            </p:nvSpPr>
            <p:spPr>
              <a:xfrm>
                <a:off x="20764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6" y="1532"/>
                      <a:pt x="1976" y="988"/>
                    </a:cubicBezTo>
                    <a:cubicBezTo>
                      <a:pt x="1976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50"/>
              <p:cNvSpPr/>
              <p:nvPr/>
            </p:nvSpPr>
            <p:spPr>
              <a:xfrm>
                <a:off x="2081625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8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101" y="581"/>
                    </a:cubicBezTo>
                    <a:cubicBezTo>
                      <a:pt x="128" y="603"/>
                      <a:pt x="163" y="613"/>
                      <a:pt x="201" y="613"/>
                    </a:cubicBezTo>
                    <a:cubicBezTo>
                      <a:pt x="292" y="613"/>
                      <a:pt x="406" y="553"/>
                      <a:pt x="494" y="447"/>
                    </a:cubicBezTo>
                    <a:cubicBezTo>
                      <a:pt x="612" y="296"/>
                      <a:pt x="637" y="112"/>
                      <a:pt x="545" y="37"/>
                    </a:cubicBezTo>
                    <a:cubicBezTo>
                      <a:pt x="515" y="12"/>
                      <a:pt x="478" y="0"/>
                      <a:pt x="4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50"/>
              <p:cNvSpPr/>
              <p:nvPr/>
            </p:nvSpPr>
            <p:spPr>
              <a:xfrm>
                <a:off x="21241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86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50"/>
              <p:cNvSpPr/>
              <p:nvPr/>
            </p:nvSpPr>
            <p:spPr>
              <a:xfrm>
                <a:off x="2455950" y="4331100"/>
                <a:ext cx="425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36" y="553"/>
                      <a:pt x="243" y="938"/>
                      <a:pt x="0" y="1306"/>
                    </a:cubicBezTo>
                    <a:lnTo>
                      <a:pt x="1122" y="1624"/>
                    </a:lnTo>
                    <a:cubicBezTo>
                      <a:pt x="1348" y="1239"/>
                      <a:pt x="1532" y="829"/>
                      <a:pt x="1649" y="411"/>
                    </a:cubicBezTo>
                    <a:lnTo>
                      <a:pt x="1699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50"/>
              <p:cNvSpPr/>
              <p:nvPr/>
            </p:nvSpPr>
            <p:spPr>
              <a:xfrm>
                <a:off x="2122850" y="4320750"/>
                <a:ext cx="151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8" y="695"/>
                    </a:cubicBezTo>
                    <a:cubicBezTo>
                      <a:pt x="509" y="695"/>
                      <a:pt x="532" y="688"/>
                      <a:pt x="553" y="674"/>
                    </a:cubicBezTo>
                    <a:cubicBezTo>
                      <a:pt x="595" y="641"/>
                      <a:pt x="603" y="582"/>
                      <a:pt x="570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50"/>
              <p:cNvSpPr/>
              <p:nvPr/>
            </p:nvSpPr>
            <p:spPr>
              <a:xfrm>
                <a:off x="24785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0" y="674"/>
                    </a:cubicBezTo>
                    <a:cubicBezTo>
                      <a:pt x="68" y="688"/>
                      <a:pt x="90" y="695"/>
                      <a:pt x="112" y="695"/>
                    </a:cubicBezTo>
                    <a:cubicBezTo>
                      <a:pt x="142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3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50"/>
              <p:cNvSpPr/>
              <p:nvPr/>
            </p:nvSpPr>
            <p:spPr>
              <a:xfrm>
                <a:off x="2119075" y="4331100"/>
                <a:ext cx="421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68" y="829"/>
                      <a:pt x="352" y="1231"/>
                      <a:pt x="570" y="1616"/>
                    </a:cubicBezTo>
                    <a:lnTo>
                      <a:pt x="1683" y="1298"/>
                    </a:lnTo>
                    <a:cubicBezTo>
                      <a:pt x="1449" y="938"/>
                      <a:pt x="1265" y="553"/>
                      <a:pt x="1139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8" name="Google Shape;788;p50"/>
            <p:cNvGrpSpPr/>
            <p:nvPr/>
          </p:nvGrpSpPr>
          <p:grpSpPr>
            <a:xfrm>
              <a:off x="6690940" y="3793744"/>
              <a:ext cx="2533291" cy="692489"/>
              <a:chOff x="4961900" y="4282350"/>
              <a:chExt cx="1284500" cy="351125"/>
            </a:xfrm>
          </p:grpSpPr>
          <p:sp>
            <p:nvSpPr>
              <p:cNvPr id="789" name="Google Shape;789;p50"/>
              <p:cNvSpPr/>
              <p:nvPr/>
            </p:nvSpPr>
            <p:spPr>
              <a:xfrm>
                <a:off x="5839000" y="4323775"/>
                <a:ext cx="199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50"/>
              <p:cNvSpPr/>
              <p:nvPr/>
            </p:nvSpPr>
            <p:spPr>
              <a:xfrm>
                <a:off x="5817050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193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50"/>
              <p:cNvSpPr/>
              <p:nvPr/>
            </p:nvSpPr>
            <p:spPr>
              <a:xfrm>
                <a:off x="585302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50"/>
              <p:cNvSpPr/>
              <p:nvPr/>
            </p:nvSpPr>
            <p:spPr>
              <a:xfrm>
                <a:off x="583607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50"/>
              <p:cNvSpPr/>
              <p:nvPr/>
            </p:nvSpPr>
            <p:spPr>
              <a:xfrm>
                <a:off x="5832950" y="4594525"/>
                <a:ext cx="320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1" y="754"/>
                    </a:lnTo>
                    <a:lnTo>
                      <a:pt x="1281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50"/>
              <p:cNvSpPr/>
              <p:nvPr/>
            </p:nvSpPr>
            <p:spPr>
              <a:xfrm>
                <a:off x="5853025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50"/>
              <p:cNvSpPr/>
              <p:nvPr/>
            </p:nvSpPr>
            <p:spPr>
              <a:xfrm>
                <a:off x="5812450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50"/>
              <p:cNvSpPr/>
              <p:nvPr/>
            </p:nvSpPr>
            <p:spPr>
              <a:xfrm>
                <a:off x="58737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26" y="403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50"/>
              <p:cNvSpPr/>
              <p:nvPr/>
            </p:nvSpPr>
            <p:spPr>
              <a:xfrm>
                <a:off x="5814525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50"/>
              <p:cNvSpPr/>
              <p:nvPr/>
            </p:nvSpPr>
            <p:spPr>
              <a:xfrm>
                <a:off x="5790900" y="4623400"/>
                <a:ext cx="1161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50"/>
              <p:cNvSpPr/>
              <p:nvPr/>
            </p:nvSpPr>
            <p:spPr>
              <a:xfrm>
                <a:off x="5895075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50"/>
              <p:cNvSpPr/>
              <p:nvPr/>
            </p:nvSpPr>
            <p:spPr>
              <a:xfrm>
                <a:off x="5824375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35" y="1"/>
                      <a:pt x="0" y="444"/>
                      <a:pt x="0" y="988"/>
                    </a:cubicBezTo>
                    <a:cubicBezTo>
                      <a:pt x="0" y="1532"/>
                      <a:pt x="435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50"/>
              <p:cNvSpPr/>
              <p:nvPr/>
            </p:nvSpPr>
            <p:spPr>
              <a:xfrm>
                <a:off x="5852200" y="4291500"/>
                <a:ext cx="1570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14" extrusionOk="0">
                    <a:moveTo>
                      <a:pt x="195" y="0"/>
                    </a:moveTo>
                    <a:cubicBezTo>
                      <a:pt x="155" y="0"/>
                      <a:pt x="120" y="12"/>
                      <a:pt x="92" y="37"/>
                    </a:cubicBezTo>
                    <a:cubicBezTo>
                      <a:pt x="0" y="112"/>
                      <a:pt x="17" y="296"/>
                      <a:pt x="142" y="447"/>
                    </a:cubicBezTo>
                    <a:cubicBezTo>
                      <a:pt x="225" y="553"/>
                      <a:pt x="341" y="613"/>
                      <a:pt x="434" y="613"/>
                    </a:cubicBezTo>
                    <a:cubicBezTo>
                      <a:pt x="474" y="613"/>
                      <a:pt x="509" y="603"/>
                      <a:pt x="536" y="581"/>
                    </a:cubicBezTo>
                    <a:cubicBezTo>
                      <a:pt x="628" y="505"/>
                      <a:pt x="611" y="321"/>
                      <a:pt x="486" y="170"/>
                    </a:cubicBezTo>
                    <a:cubicBezTo>
                      <a:pt x="403" y="65"/>
                      <a:pt x="28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50"/>
              <p:cNvSpPr/>
              <p:nvPr/>
            </p:nvSpPr>
            <p:spPr>
              <a:xfrm>
                <a:off x="5456750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79" y="0"/>
                    </a:moveTo>
                    <a:lnTo>
                      <a:pt x="0" y="176"/>
                    </a:lnTo>
                    <a:cubicBezTo>
                      <a:pt x="779" y="2879"/>
                      <a:pt x="3792" y="4896"/>
                      <a:pt x="7382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77" y="17"/>
                    </a:lnTo>
                    <a:cubicBezTo>
                      <a:pt x="13266" y="2352"/>
                      <a:pt x="10579" y="4093"/>
                      <a:pt x="7382" y="4093"/>
                    </a:cubicBezTo>
                    <a:cubicBezTo>
                      <a:pt x="4177" y="4093"/>
                      <a:pt x="1482" y="2344"/>
                      <a:pt x="779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50"/>
              <p:cNvSpPr/>
              <p:nvPr/>
            </p:nvSpPr>
            <p:spPr>
              <a:xfrm>
                <a:off x="5451725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42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50"/>
              <p:cNvSpPr/>
              <p:nvPr/>
            </p:nvSpPr>
            <p:spPr>
              <a:xfrm>
                <a:off x="5812225" y="4359250"/>
                <a:ext cx="148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1" extrusionOk="0">
                    <a:moveTo>
                      <a:pt x="487" y="1"/>
                    </a:moveTo>
                    <a:cubicBezTo>
                      <a:pt x="458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88" y="691"/>
                      <a:pt x="109" y="691"/>
                    </a:cubicBezTo>
                    <a:cubicBezTo>
                      <a:pt x="137" y="691"/>
                      <a:pt x="165" y="679"/>
                      <a:pt x="185" y="649"/>
                    </a:cubicBezTo>
                    <a:lnTo>
                      <a:pt x="570" y="155"/>
                    </a:lnTo>
                    <a:cubicBezTo>
                      <a:pt x="595" y="113"/>
                      <a:pt x="595" y="47"/>
                      <a:pt x="545" y="21"/>
                    </a:cubicBezTo>
                    <a:cubicBezTo>
                      <a:pt x="527" y="7"/>
                      <a:pt x="507" y="1"/>
                      <a:pt x="487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50"/>
              <p:cNvSpPr/>
              <p:nvPr/>
            </p:nvSpPr>
            <p:spPr>
              <a:xfrm>
                <a:off x="5456325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12" y="1"/>
                    </a:moveTo>
                    <a:cubicBezTo>
                      <a:pt x="90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9" y="649"/>
                    </a:lnTo>
                    <a:cubicBezTo>
                      <a:pt x="434" y="679"/>
                      <a:pt x="463" y="691"/>
                      <a:pt x="493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93" y="38"/>
                    </a:lnTo>
                    <a:cubicBezTo>
                      <a:pt x="174" y="14"/>
                      <a:pt x="143" y="1"/>
                      <a:pt x="11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50"/>
              <p:cNvSpPr/>
              <p:nvPr/>
            </p:nvSpPr>
            <p:spPr>
              <a:xfrm>
                <a:off x="5788800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32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50"/>
              <p:cNvSpPr/>
              <p:nvPr/>
            </p:nvSpPr>
            <p:spPr>
              <a:xfrm>
                <a:off x="5010025" y="4323775"/>
                <a:ext cx="199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50"/>
              <p:cNvSpPr/>
              <p:nvPr/>
            </p:nvSpPr>
            <p:spPr>
              <a:xfrm>
                <a:off x="4988075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201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10" y="813"/>
                      <a:pt x="2201" y="813"/>
                    </a:cubicBezTo>
                    <a:cubicBezTo>
                      <a:pt x="2092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201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25" y="10814"/>
                    </a:lnTo>
                    <a:lnTo>
                      <a:pt x="1925" y="838"/>
                    </a:lnTo>
                    <a:cubicBezTo>
                      <a:pt x="1984" y="922"/>
                      <a:pt x="2084" y="972"/>
                      <a:pt x="2201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201" y="260"/>
                    </a:cubicBezTo>
                    <a:cubicBezTo>
                      <a:pt x="2084" y="260"/>
                      <a:pt x="1984" y="311"/>
                      <a:pt x="1925" y="394"/>
                    </a:cubicBez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50"/>
              <p:cNvSpPr/>
              <p:nvPr/>
            </p:nvSpPr>
            <p:spPr>
              <a:xfrm>
                <a:off x="502427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50"/>
              <p:cNvSpPr/>
              <p:nvPr/>
            </p:nvSpPr>
            <p:spPr>
              <a:xfrm>
                <a:off x="500710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50"/>
              <p:cNvSpPr/>
              <p:nvPr/>
            </p:nvSpPr>
            <p:spPr>
              <a:xfrm>
                <a:off x="5003975" y="4594525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50"/>
              <p:cNvSpPr/>
              <p:nvPr/>
            </p:nvSpPr>
            <p:spPr>
              <a:xfrm>
                <a:off x="5024275" y="4598725"/>
                <a:ext cx="56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586" extrusionOk="0">
                    <a:moveTo>
                      <a:pt x="0" y="0"/>
                    </a:moveTo>
                    <a:lnTo>
                      <a:pt x="0" y="586"/>
                    </a:lnTo>
                    <a:lnTo>
                      <a:pt x="226" y="586"/>
                    </a:lnTo>
                    <a:lnTo>
                      <a:pt x="22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50"/>
              <p:cNvSpPr/>
              <p:nvPr/>
            </p:nvSpPr>
            <p:spPr>
              <a:xfrm>
                <a:off x="4983475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50"/>
              <p:cNvSpPr/>
              <p:nvPr/>
            </p:nvSpPr>
            <p:spPr>
              <a:xfrm>
                <a:off x="50447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50"/>
              <p:cNvSpPr/>
              <p:nvPr/>
            </p:nvSpPr>
            <p:spPr>
              <a:xfrm>
                <a:off x="4985550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50"/>
              <p:cNvSpPr/>
              <p:nvPr/>
            </p:nvSpPr>
            <p:spPr>
              <a:xfrm>
                <a:off x="4961900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50"/>
              <p:cNvSpPr/>
              <p:nvPr/>
            </p:nvSpPr>
            <p:spPr>
              <a:xfrm>
                <a:off x="5066100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50"/>
              <p:cNvSpPr/>
              <p:nvPr/>
            </p:nvSpPr>
            <p:spPr>
              <a:xfrm>
                <a:off x="4995400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50"/>
              <p:cNvSpPr/>
              <p:nvPr/>
            </p:nvSpPr>
            <p:spPr>
              <a:xfrm>
                <a:off x="5023225" y="4291375"/>
                <a:ext cx="1592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9" extrusionOk="0">
                    <a:moveTo>
                      <a:pt x="197" y="0"/>
                    </a:moveTo>
                    <a:cubicBezTo>
                      <a:pt x="158" y="0"/>
                      <a:pt x="122" y="11"/>
                      <a:pt x="92" y="33"/>
                    </a:cubicBezTo>
                    <a:cubicBezTo>
                      <a:pt x="0" y="117"/>
                      <a:pt x="17" y="301"/>
                      <a:pt x="142" y="452"/>
                    </a:cubicBezTo>
                    <a:cubicBezTo>
                      <a:pt x="231" y="558"/>
                      <a:pt x="344" y="618"/>
                      <a:pt x="436" y="618"/>
                    </a:cubicBezTo>
                    <a:cubicBezTo>
                      <a:pt x="474" y="618"/>
                      <a:pt x="509" y="608"/>
                      <a:pt x="536" y="586"/>
                    </a:cubicBezTo>
                    <a:cubicBezTo>
                      <a:pt x="636" y="510"/>
                      <a:pt x="611" y="326"/>
                      <a:pt x="486" y="167"/>
                    </a:cubicBezTo>
                    <a:cubicBezTo>
                      <a:pt x="403" y="61"/>
                      <a:pt x="291" y="0"/>
                      <a:pt x="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50"/>
              <p:cNvSpPr/>
              <p:nvPr/>
            </p:nvSpPr>
            <p:spPr>
              <a:xfrm>
                <a:off x="5872075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79" y="2879"/>
                      <a:pt x="3800" y="4896"/>
                      <a:pt x="7390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77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50"/>
              <p:cNvSpPr/>
              <p:nvPr/>
            </p:nvSpPr>
            <p:spPr>
              <a:xfrm>
                <a:off x="5867050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50"/>
              <p:cNvSpPr/>
              <p:nvPr/>
            </p:nvSpPr>
            <p:spPr>
              <a:xfrm>
                <a:off x="62275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90" y="691"/>
                      <a:pt x="111" y="691"/>
                    </a:cubicBezTo>
                    <a:cubicBezTo>
                      <a:pt x="141" y="691"/>
                      <a:pt x="170" y="679"/>
                      <a:pt x="185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6" y="7"/>
                      <a:pt x="514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50"/>
              <p:cNvSpPr/>
              <p:nvPr/>
            </p:nvSpPr>
            <p:spPr>
              <a:xfrm>
                <a:off x="5871850" y="4359250"/>
                <a:ext cx="149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91" extrusionOk="0">
                    <a:moveTo>
                      <a:pt x="109" y="1"/>
                    </a:moveTo>
                    <a:cubicBezTo>
                      <a:pt x="89" y="1"/>
                      <a:pt x="69" y="7"/>
                      <a:pt x="51" y="21"/>
                    </a:cubicBezTo>
                    <a:cubicBezTo>
                      <a:pt x="1" y="47"/>
                      <a:pt x="1" y="113"/>
                      <a:pt x="26" y="155"/>
                    </a:cubicBezTo>
                    <a:lnTo>
                      <a:pt x="411" y="649"/>
                    </a:lnTo>
                    <a:cubicBezTo>
                      <a:pt x="431" y="679"/>
                      <a:pt x="459" y="691"/>
                      <a:pt x="487" y="691"/>
                    </a:cubicBezTo>
                    <a:cubicBezTo>
                      <a:pt x="507" y="691"/>
                      <a:pt x="528" y="685"/>
                      <a:pt x="545" y="674"/>
                    </a:cubicBezTo>
                    <a:cubicBezTo>
                      <a:pt x="595" y="641"/>
                      <a:pt x="595" y="574"/>
                      <a:pt x="562" y="532"/>
                    </a:cubicBezTo>
                    <a:lnTo>
                      <a:pt x="185" y="38"/>
                    </a:lnTo>
                    <a:cubicBezTo>
                      <a:pt x="166" y="14"/>
                      <a:pt x="138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50"/>
              <p:cNvSpPr/>
              <p:nvPr/>
            </p:nvSpPr>
            <p:spPr>
              <a:xfrm>
                <a:off x="6204125" y="4369400"/>
                <a:ext cx="422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41" y="411"/>
                    </a:cubicBezTo>
                    <a:lnTo>
                      <a:pt x="1691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50"/>
              <p:cNvSpPr/>
              <p:nvPr/>
            </p:nvSpPr>
            <p:spPr>
              <a:xfrm>
                <a:off x="5424725" y="4323775"/>
                <a:ext cx="201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804" y="804"/>
                    </a:ln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50"/>
              <p:cNvSpPr/>
              <p:nvPr/>
            </p:nvSpPr>
            <p:spPr>
              <a:xfrm>
                <a:off x="5402975" y="4343025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9"/>
                    </a:moveTo>
                    <a:cubicBezTo>
                      <a:pt x="461" y="419"/>
                      <a:pt x="553" y="503"/>
                      <a:pt x="553" y="612"/>
                    </a:cubicBezTo>
                    <a:cubicBezTo>
                      <a:pt x="553" y="721"/>
                      <a:pt x="461" y="813"/>
                      <a:pt x="352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43" y="419"/>
                      <a:pt x="352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1" y="721"/>
                      <a:pt x="2001" y="612"/>
                    </a:cubicBezTo>
                    <a:cubicBezTo>
                      <a:pt x="2001" y="503"/>
                      <a:pt x="2084" y="419"/>
                      <a:pt x="2193" y="419"/>
                    </a:cubicBezTo>
                    <a:close/>
                    <a:moveTo>
                      <a:pt x="628" y="1"/>
                    </a:moveTo>
                    <a:lnTo>
                      <a:pt x="628" y="394"/>
                    </a:lnTo>
                    <a:cubicBezTo>
                      <a:pt x="570" y="311"/>
                      <a:pt x="469" y="260"/>
                      <a:pt x="352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52" y="972"/>
                    </a:cubicBezTo>
                    <a:cubicBezTo>
                      <a:pt x="469" y="972"/>
                      <a:pt x="570" y="922"/>
                      <a:pt x="628" y="838"/>
                    </a:cubicBezTo>
                    <a:lnTo>
                      <a:pt x="628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50"/>
              <p:cNvSpPr/>
              <p:nvPr/>
            </p:nvSpPr>
            <p:spPr>
              <a:xfrm>
                <a:off x="543895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50"/>
              <p:cNvSpPr/>
              <p:nvPr/>
            </p:nvSpPr>
            <p:spPr>
              <a:xfrm>
                <a:off x="542202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0"/>
              <p:cNvSpPr/>
              <p:nvPr/>
            </p:nvSpPr>
            <p:spPr>
              <a:xfrm>
                <a:off x="5418675" y="4594525"/>
                <a:ext cx="322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50"/>
              <p:cNvSpPr/>
              <p:nvPr/>
            </p:nvSpPr>
            <p:spPr>
              <a:xfrm>
                <a:off x="5438950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50"/>
              <p:cNvSpPr/>
              <p:nvPr/>
            </p:nvSpPr>
            <p:spPr>
              <a:xfrm>
                <a:off x="5398150" y="4613350"/>
                <a:ext cx="732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930" y="403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0"/>
              <p:cNvSpPr/>
              <p:nvPr/>
            </p:nvSpPr>
            <p:spPr>
              <a:xfrm>
                <a:off x="54594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4" y="403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0"/>
              <p:cNvSpPr/>
              <p:nvPr/>
            </p:nvSpPr>
            <p:spPr>
              <a:xfrm>
                <a:off x="54004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27" y="403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50"/>
              <p:cNvSpPr/>
              <p:nvPr/>
            </p:nvSpPr>
            <p:spPr>
              <a:xfrm>
                <a:off x="5376825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50"/>
              <p:cNvSpPr/>
              <p:nvPr/>
            </p:nvSpPr>
            <p:spPr>
              <a:xfrm>
                <a:off x="5481025" y="46234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50"/>
              <p:cNvSpPr/>
              <p:nvPr/>
            </p:nvSpPr>
            <p:spPr>
              <a:xfrm>
                <a:off x="5410075" y="4282350"/>
                <a:ext cx="494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6" extrusionOk="0">
                    <a:moveTo>
                      <a:pt x="989" y="1"/>
                    </a:moveTo>
                    <a:cubicBezTo>
                      <a:pt x="445" y="1"/>
                      <a:pt x="1" y="444"/>
                      <a:pt x="1" y="988"/>
                    </a:cubicBezTo>
                    <a:cubicBezTo>
                      <a:pt x="1" y="1532"/>
                      <a:pt x="445" y="1976"/>
                      <a:pt x="989" y="1976"/>
                    </a:cubicBezTo>
                    <a:cubicBezTo>
                      <a:pt x="1533" y="1976"/>
                      <a:pt x="1976" y="1532"/>
                      <a:pt x="1976" y="988"/>
                    </a:cubicBezTo>
                    <a:cubicBezTo>
                      <a:pt x="1976" y="444"/>
                      <a:pt x="1533" y="1"/>
                      <a:pt x="98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50"/>
              <p:cNvSpPr/>
              <p:nvPr/>
            </p:nvSpPr>
            <p:spPr>
              <a:xfrm>
                <a:off x="5437925" y="4291450"/>
                <a:ext cx="159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6" extrusionOk="0">
                    <a:moveTo>
                      <a:pt x="205" y="0"/>
                    </a:moveTo>
                    <a:cubicBezTo>
                      <a:pt x="165" y="0"/>
                      <a:pt x="129" y="13"/>
                      <a:pt x="100" y="39"/>
                    </a:cubicBezTo>
                    <a:cubicBezTo>
                      <a:pt x="0" y="114"/>
                      <a:pt x="25" y="298"/>
                      <a:pt x="151" y="449"/>
                    </a:cubicBezTo>
                    <a:cubicBezTo>
                      <a:pt x="233" y="555"/>
                      <a:pt x="345" y="615"/>
                      <a:pt x="439" y="615"/>
                    </a:cubicBezTo>
                    <a:cubicBezTo>
                      <a:pt x="478" y="615"/>
                      <a:pt x="514" y="605"/>
                      <a:pt x="544" y="583"/>
                    </a:cubicBezTo>
                    <a:cubicBezTo>
                      <a:pt x="636" y="507"/>
                      <a:pt x="619" y="323"/>
                      <a:pt x="494" y="172"/>
                    </a:cubicBezTo>
                    <a:cubicBezTo>
                      <a:pt x="407" y="62"/>
                      <a:pt x="296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50"/>
              <p:cNvSpPr/>
              <p:nvPr/>
            </p:nvSpPr>
            <p:spPr>
              <a:xfrm>
                <a:off x="5042475" y="4373800"/>
                <a:ext cx="3693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72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87" y="2879"/>
                      <a:pt x="3800" y="4896"/>
                      <a:pt x="7390" y="4896"/>
                    </a:cubicBezTo>
                    <a:cubicBezTo>
                      <a:pt x="10972" y="4896"/>
                      <a:pt x="13977" y="2888"/>
                      <a:pt x="14772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85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50"/>
              <p:cNvSpPr/>
              <p:nvPr/>
            </p:nvSpPr>
            <p:spPr>
              <a:xfrm>
                <a:off x="5037450" y="4369400"/>
                <a:ext cx="425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33" extrusionOk="0">
                    <a:moveTo>
                      <a:pt x="1105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3" y="1239"/>
                      <a:pt x="578" y="1632"/>
                    </a:cubicBezTo>
                    <a:lnTo>
                      <a:pt x="1699" y="1306"/>
                    </a:lnTo>
                    <a:cubicBezTo>
                      <a:pt x="1457" y="946"/>
                      <a:pt x="1264" y="553"/>
                      <a:pt x="1147" y="143"/>
                    </a:cubicBez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50"/>
              <p:cNvSpPr/>
              <p:nvPr/>
            </p:nvSpPr>
            <p:spPr>
              <a:xfrm>
                <a:off x="53979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5" y="1"/>
                    </a:moveTo>
                    <a:cubicBezTo>
                      <a:pt x="467" y="1"/>
                      <a:pt x="439" y="14"/>
                      <a:pt x="419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72" y="685"/>
                      <a:pt x="94" y="691"/>
                      <a:pt x="115" y="691"/>
                    </a:cubicBezTo>
                    <a:cubicBezTo>
                      <a:pt x="145" y="691"/>
                      <a:pt x="173" y="679"/>
                      <a:pt x="193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5" y="7"/>
                      <a:pt x="515" y="1"/>
                      <a:pt x="495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50"/>
              <p:cNvSpPr/>
              <p:nvPr/>
            </p:nvSpPr>
            <p:spPr>
              <a:xfrm>
                <a:off x="50422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09" y="1"/>
                    </a:moveTo>
                    <a:cubicBezTo>
                      <a:pt x="89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1" y="649"/>
                    </a:lnTo>
                    <a:cubicBezTo>
                      <a:pt x="430" y="679"/>
                      <a:pt x="462" y="691"/>
                      <a:pt x="492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50"/>
              <p:cNvSpPr/>
              <p:nvPr/>
            </p:nvSpPr>
            <p:spPr>
              <a:xfrm>
                <a:off x="5374725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5" y="143"/>
                    </a:lnTo>
                    <a:cubicBezTo>
                      <a:pt x="419" y="553"/>
                      <a:pt x="235" y="938"/>
                      <a:pt x="1" y="1298"/>
                    </a:cubicBezTo>
                    <a:lnTo>
                      <a:pt x="1114" y="1624"/>
                    </a:lnTo>
                    <a:cubicBezTo>
                      <a:pt x="1331" y="1239"/>
                      <a:pt x="1507" y="829"/>
                      <a:pt x="1633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43" name="Google Shape;843;p50"/>
          <p:cNvGrpSpPr/>
          <p:nvPr/>
        </p:nvGrpSpPr>
        <p:grpSpPr>
          <a:xfrm>
            <a:off x="3539729" y="2030793"/>
            <a:ext cx="2064542" cy="2064542"/>
            <a:chOff x="2123286" y="186725"/>
            <a:chExt cx="4901571" cy="4901571"/>
          </a:xfrm>
        </p:grpSpPr>
        <p:sp>
          <p:nvSpPr>
            <p:cNvPr id="844" name="Google Shape;844;p50"/>
            <p:cNvSpPr/>
            <p:nvPr/>
          </p:nvSpPr>
          <p:spPr>
            <a:xfrm>
              <a:off x="2123286" y="186725"/>
              <a:ext cx="4901571" cy="4901571"/>
            </a:xfrm>
            <a:custGeom>
              <a:avLst/>
              <a:gdLst/>
              <a:ahLst/>
              <a:cxnLst/>
              <a:rect l="l" t="t" r="r" b="b"/>
              <a:pathLst>
                <a:path w="153210" h="153210" extrusionOk="0">
                  <a:moveTo>
                    <a:pt x="76605" y="1"/>
                  </a:moveTo>
                  <a:cubicBezTo>
                    <a:pt x="56293" y="1"/>
                    <a:pt x="36802" y="8073"/>
                    <a:pt x="22432" y="22432"/>
                  </a:cubicBezTo>
                  <a:cubicBezTo>
                    <a:pt x="8073" y="36803"/>
                    <a:pt x="0" y="56281"/>
                    <a:pt x="0" y="76605"/>
                  </a:cubicBezTo>
                  <a:cubicBezTo>
                    <a:pt x="0" y="96917"/>
                    <a:pt x="8073" y="116407"/>
                    <a:pt x="22432" y="130778"/>
                  </a:cubicBezTo>
                  <a:cubicBezTo>
                    <a:pt x="36802" y="145137"/>
                    <a:pt x="56293" y="153209"/>
                    <a:pt x="76605" y="153209"/>
                  </a:cubicBezTo>
                  <a:cubicBezTo>
                    <a:pt x="96917" y="153209"/>
                    <a:pt x="116408" y="145137"/>
                    <a:pt x="130778" y="130778"/>
                  </a:cubicBezTo>
                  <a:cubicBezTo>
                    <a:pt x="145137" y="116407"/>
                    <a:pt x="153210" y="96917"/>
                    <a:pt x="153210" y="76605"/>
                  </a:cubicBezTo>
                  <a:cubicBezTo>
                    <a:pt x="153210" y="56281"/>
                    <a:pt x="145137" y="36803"/>
                    <a:pt x="130778" y="22432"/>
                  </a:cubicBezTo>
                  <a:cubicBezTo>
                    <a:pt x="116408" y="8073"/>
                    <a:pt x="96917" y="1"/>
                    <a:pt x="76605" y="1"/>
                  </a:cubicBezTo>
                  <a:close/>
                </a:path>
              </a:pathLst>
            </a:custGeom>
            <a:gradFill>
              <a:gsLst>
                <a:gs pos="0">
                  <a:srgbClr val="0AC668">
                    <a:alpha val="32549"/>
                  </a:srgbClr>
                </a:gs>
                <a:gs pos="100000">
                  <a:srgbClr val="0A94C6">
                    <a:alpha val="9803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2927677" y="990775"/>
              <a:ext cx="3292860" cy="3293198"/>
            </a:xfrm>
            <a:custGeom>
              <a:avLst/>
              <a:gdLst/>
              <a:ahLst/>
              <a:cxnLst/>
              <a:rect l="l" t="t" r="r" b="b"/>
              <a:pathLst>
                <a:path w="116706" h="116718" extrusionOk="0">
                  <a:moveTo>
                    <a:pt x="58353" y="1"/>
                  </a:moveTo>
                  <a:cubicBezTo>
                    <a:pt x="26123" y="1"/>
                    <a:pt x="0" y="26135"/>
                    <a:pt x="0" y="58365"/>
                  </a:cubicBezTo>
                  <a:cubicBezTo>
                    <a:pt x="0" y="73843"/>
                    <a:pt x="6144" y="88690"/>
                    <a:pt x="17086" y="99632"/>
                  </a:cubicBezTo>
                  <a:cubicBezTo>
                    <a:pt x="28028" y="110574"/>
                    <a:pt x="42875" y="116717"/>
                    <a:pt x="58353" y="116717"/>
                  </a:cubicBezTo>
                  <a:cubicBezTo>
                    <a:pt x="73831" y="116717"/>
                    <a:pt x="88678" y="110574"/>
                    <a:pt x="99620" y="99632"/>
                  </a:cubicBezTo>
                  <a:cubicBezTo>
                    <a:pt x="110562" y="88690"/>
                    <a:pt x="116706" y="73843"/>
                    <a:pt x="116706" y="58365"/>
                  </a:cubicBezTo>
                  <a:cubicBezTo>
                    <a:pt x="116706" y="42887"/>
                    <a:pt x="110562" y="28040"/>
                    <a:pt x="99620" y="17098"/>
                  </a:cubicBezTo>
                  <a:cubicBezTo>
                    <a:pt x="88678" y="6156"/>
                    <a:pt x="73831" y="1"/>
                    <a:pt x="58353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1764"/>
                  </a:srgbClr>
                </a:gs>
                <a:gs pos="100000">
                  <a:srgbClr val="252C3A">
                    <a:alpha val="1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50"/>
          <p:cNvSpPr/>
          <p:nvPr/>
        </p:nvSpPr>
        <p:spPr>
          <a:xfrm>
            <a:off x="4112400" y="4647400"/>
            <a:ext cx="919200" cy="1971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0"/>
          <p:cNvSpPr/>
          <p:nvPr/>
        </p:nvSpPr>
        <p:spPr>
          <a:xfrm>
            <a:off x="1622100" y="4691175"/>
            <a:ext cx="690600" cy="1095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0"/>
          <p:cNvSpPr/>
          <p:nvPr/>
        </p:nvSpPr>
        <p:spPr>
          <a:xfrm>
            <a:off x="6831275" y="4691175"/>
            <a:ext cx="690600" cy="1095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0"/>
          <p:cNvSpPr txBox="1">
            <a:spLocks noGrp="1"/>
          </p:cNvSpPr>
          <p:nvPr>
            <p:ph type="title" idx="2"/>
          </p:nvPr>
        </p:nvSpPr>
        <p:spPr>
          <a:xfrm>
            <a:off x="3539700" y="2474913"/>
            <a:ext cx="2064600" cy="11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Qu’as-tu le plus aimé de ce projet ? Pourquoi ?</a:t>
            </a:r>
            <a:endParaRPr sz="2000"/>
          </a:p>
        </p:txBody>
      </p:sp>
      <p:sp>
        <p:nvSpPr>
          <p:cNvPr id="850" name="Google Shape;850;p50"/>
          <p:cNvSpPr txBox="1">
            <a:spLocks noGrp="1"/>
          </p:cNvSpPr>
          <p:nvPr>
            <p:ph type="title"/>
          </p:nvPr>
        </p:nvSpPr>
        <p:spPr>
          <a:xfrm>
            <a:off x="3126300" y="265825"/>
            <a:ext cx="2891400" cy="12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 de réflexion</a:t>
            </a:r>
            <a:endParaRPr sz="3600"/>
          </a:p>
        </p:txBody>
      </p:sp>
      <p:sp>
        <p:nvSpPr>
          <p:cNvPr id="851" name="Google Shape;851;p50"/>
          <p:cNvSpPr txBox="1">
            <a:spLocks noGrp="1"/>
          </p:cNvSpPr>
          <p:nvPr>
            <p:ph type="title" idx="2"/>
          </p:nvPr>
        </p:nvSpPr>
        <p:spPr>
          <a:xfrm>
            <a:off x="1024825" y="1225682"/>
            <a:ext cx="1885200" cy="13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Quels lazzis te semblent plus efficaces ? Pourquoi ?</a:t>
            </a:r>
            <a:endParaRPr sz="1800"/>
          </a:p>
        </p:txBody>
      </p:sp>
      <p:sp>
        <p:nvSpPr>
          <p:cNvPr id="852" name="Google Shape;852;p50"/>
          <p:cNvSpPr txBox="1">
            <a:spLocks noGrp="1"/>
          </p:cNvSpPr>
          <p:nvPr>
            <p:ph type="title" idx="2"/>
          </p:nvPr>
        </p:nvSpPr>
        <p:spPr>
          <a:xfrm>
            <a:off x="6210725" y="871375"/>
            <a:ext cx="1931700" cy="20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Que ferais-tu différemment si tu pouvais refaire ton lazzi ? Pourquoi ?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51"/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0">
                <a:srgbClr val="E36040"/>
              </a:gs>
              <a:gs pos="100000">
                <a:srgbClr val="85301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1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Évaluation</a:t>
            </a:r>
            <a:endParaRPr sz="4500"/>
          </a:p>
        </p:txBody>
      </p:sp>
      <p:sp>
        <p:nvSpPr>
          <p:cNvPr id="859" name="Google Shape;859;p51"/>
          <p:cNvSpPr/>
          <p:nvPr/>
        </p:nvSpPr>
        <p:spPr>
          <a:xfrm>
            <a:off x="1253243" y="1389325"/>
            <a:ext cx="1231424" cy="2356896"/>
          </a:xfrm>
          <a:custGeom>
            <a:avLst/>
            <a:gdLst/>
            <a:ahLst/>
            <a:cxnLst/>
            <a:rect l="l" t="t" r="r" b="b"/>
            <a:pathLst>
              <a:path w="38482" h="73653" extrusionOk="0">
                <a:moveTo>
                  <a:pt x="38350" y="69425"/>
                </a:moveTo>
                <a:cubicBezTo>
                  <a:pt x="38481" y="69259"/>
                  <a:pt x="38338" y="69056"/>
                  <a:pt x="38350" y="68711"/>
                </a:cubicBezTo>
                <a:cubicBezTo>
                  <a:pt x="38100" y="68675"/>
                  <a:pt x="35588" y="68628"/>
                  <a:pt x="35326" y="68604"/>
                </a:cubicBezTo>
                <a:cubicBezTo>
                  <a:pt x="35362" y="66473"/>
                  <a:pt x="34766" y="64544"/>
                  <a:pt x="33481" y="63044"/>
                </a:cubicBezTo>
                <a:cubicBezTo>
                  <a:pt x="32123" y="61460"/>
                  <a:pt x="30147" y="60567"/>
                  <a:pt x="27849" y="60317"/>
                </a:cubicBezTo>
                <a:cubicBezTo>
                  <a:pt x="27742" y="62615"/>
                  <a:pt x="28325" y="64699"/>
                  <a:pt x="29694" y="66306"/>
                </a:cubicBezTo>
                <a:cubicBezTo>
                  <a:pt x="30278" y="66997"/>
                  <a:pt x="31004" y="67568"/>
                  <a:pt x="31802" y="67985"/>
                </a:cubicBezTo>
                <a:cubicBezTo>
                  <a:pt x="30206" y="67509"/>
                  <a:pt x="28658" y="66901"/>
                  <a:pt x="27158" y="66175"/>
                </a:cubicBezTo>
                <a:cubicBezTo>
                  <a:pt x="27813" y="64056"/>
                  <a:pt x="27754" y="61960"/>
                  <a:pt x="26884" y="60127"/>
                </a:cubicBezTo>
                <a:cubicBezTo>
                  <a:pt x="25968" y="58234"/>
                  <a:pt x="24289" y="56852"/>
                  <a:pt x="22122" y="56043"/>
                </a:cubicBezTo>
                <a:cubicBezTo>
                  <a:pt x="21408" y="58234"/>
                  <a:pt x="21443" y="60401"/>
                  <a:pt x="22360" y="62294"/>
                </a:cubicBezTo>
                <a:cubicBezTo>
                  <a:pt x="22729" y="63056"/>
                  <a:pt x="23229" y="63746"/>
                  <a:pt x="23836" y="64353"/>
                </a:cubicBezTo>
                <a:cubicBezTo>
                  <a:pt x="22372" y="63425"/>
                  <a:pt x="20979" y="62389"/>
                  <a:pt x="19669" y="61270"/>
                </a:cubicBezTo>
                <a:cubicBezTo>
                  <a:pt x="20931" y="59353"/>
                  <a:pt x="21491" y="57269"/>
                  <a:pt x="21134" y="55198"/>
                </a:cubicBezTo>
                <a:cubicBezTo>
                  <a:pt x="20765" y="53126"/>
                  <a:pt x="19526" y="51352"/>
                  <a:pt x="17669" y="49995"/>
                </a:cubicBezTo>
                <a:cubicBezTo>
                  <a:pt x="16395" y="51911"/>
                  <a:pt x="15835" y="54007"/>
                  <a:pt x="16216" y="56079"/>
                </a:cubicBezTo>
                <a:cubicBezTo>
                  <a:pt x="16443" y="57353"/>
                  <a:pt x="17002" y="58543"/>
                  <a:pt x="17824" y="59543"/>
                </a:cubicBezTo>
                <a:cubicBezTo>
                  <a:pt x="16395" y="58103"/>
                  <a:pt x="15097" y="56543"/>
                  <a:pt x="13954" y="54876"/>
                </a:cubicBezTo>
                <a:cubicBezTo>
                  <a:pt x="14157" y="54662"/>
                  <a:pt x="14133" y="54686"/>
                  <a:pt x="14526" y="54257"/>
                </a:cubicBezTo>
                <a:cubicBezTo>
                  <a:pt x="15895" y="52828"/>
                  <a:pt x="16728" y="51149"/>
                  <a:pt x="16883" y="49304"/>
                </a:cubicBezTo>
                <a:cubicBezTo>
                  <a:pt x="17026" y="47208"/>
                  <a:pt x="16264" y="45184"/>
                  <a:pt x="14812" y="43398"/>
                </a:cubicBezTo>
                <a:cubicBezTo>
                  <a:pt x="13109" y="44946"/>
                  <a:pt x="12049" y="46827"/>
                  <a:pt x="11883" y="48923"/>
                </a:cubicBezTo>
                <a:cubicBezTo>
                  <a:pt x="11799" y="50280"/>
                  <a:pt x="12061" y="51626"/>
                  <a:pt x="12668" y="52840"/>
                </a:cubicBezTo>
                <a:cubicBezTo>
                  <a:pt x="12371" y="52316"/>
                  <a:pt x="12073" y="51780"/>
                  <a:pt x="11787" y="51245"/>
                </a:cubicBezTo>
                <a:cubicBezTo>
                  <a:pt x="11633" y="50828"/>
                  <a:pt x="11430" y="50423"/>
                  <a:pt x="11216" y="50042"/>
                </a:cubicBezTo>
                <a:cubicBezTo>
                  <a:pt x="10716" y="49006"/>
                  <a:pt x="10299" y="47947"/>
                  <a:pt x="9942" y="46863"/>
                </a:cubicBezTo>
                <a:cubicBezTo>
                  <a:pt x="10073" y="46816"/>
                  <a:pt x="10216" y="46768"/>
                  <a:pt x="10347" y="46708"/>
                </a:cubicBezTo>
                <a:cubicBezTo>
                  <a:pt x="12311" y="45911"/>
                  <a:pt x="13609" y="44232"/>
                  <a:pt x="14323" y="42398"/>
                </a:cubicBezTo>
                <a:cubicBezTo>
                  <a:pt x="15062" y="40434"/>
                  <a:pt x="14907" y="38267"/>
                  <a:pt x="14026" y="36148"/>
                </a:cubicBezTo>
                <a:cubicBezTo>
                  <a:pt x="11954" y="37148"/>
                  <a:pt x="10382" y="38648"/>
                  <a:pt x="9632" y="40612"/>
                </a:cubicBezTo>
                <a:cubicBezTo>
                  <a:pt x="9097" y="42041"/>
                  <a:pt x="9037" y="43565"/>
                  <a:pt x="9370" y="45113"/>
                </a:cubicBezTo>
                <a:cubicBezTo>
                  <a:pt x="8751" y="42922"/>
                  <a:pt x="8358" y="40660"/>
                  <a:pt x="8215" y="38386"/>
                </a:cubicBezTo>
                <a:cubicBezTo>
                  <a:pt x="10430" y="38053"/>
                  <a:pt x="12311" y="37088"/>
                  <a:pt x="13597" y="35481"/>
                </a:cubicBezTo>
                <a:cubicBezTo>
                  <a:pt x="14919" y="33826"/>
                  <a:pt x="15407" y="31719"/>
                  <a:pt x="15216" y="29433"/>
                </a:cubicBezTo>
                <a:cubicBezTo>
                  <a:pt x="12954" y="29754"/>
                  <a:pt x="10990" y="30718"/>
                  <a:pt x="9680" y="32361"/>
                </a:cubicBezTo>
                <a:cubicBezTo>
                  <a:pt x="8823" y="33469"/>
                  <a:pt x="8275" y="34790"/>
                  <a:pt x="8120" y="36183"/>
                </a:cubicBezTo>
                <a:cubicBezTo>
                  <a:pt x="8096" y="34850"/>
                  <a:pt x="8644" y="30147"/>
                  <a:pt x="8620" y="30230"/>
                </a:cubicBezTo>
                <a:cubicBezTo>
                  <a:pt x="10918" y="30409"/>
                  <a:pt x="13026" y="29873"/>
                  <a:pt x="14657" y="28551"/>
                </a:cubicBezTo>
                <a:cubicBezTo>
                  <a:pt x="16300" y="27230"/>
                  <a:pt x="17240" y="25277"/>
                  <a:pt x="17514" y="22991"/>
                </a:cubicBezTo>
                <a:cubicBezTo>
                  <a:pt x="15240" y="22813"/>
                  <a:pt x="12990" y="23456"/>
                  <a:pt x="11490" y="24670"/>
                </a:cubicBezTo>
                <a:cubicBezTo>
                  <a:pt x="10001" y="25885"/>
                  <a:pt x="9382" y="26873"/>
                  <a:pt x="8966" y="28659"/>
                </a:cubicBezTo>
                <a:cubicBezTo>
                  <a:pt x="9347" y="26825"/>
                  <a:pt x="9906" y="25039"/>
                  <a:pt x="10621" y="23313"/>
                </a:cubicBezTo>
                <a:cubicBezTo>
                  <a:pt x="12918" y="23491"/>
                  <a:pt x="15002" y="22956"/>
                  <a:pt x="16633" y="21634"/>
                </a:cubicBezTo>
                <a:cubicBezTo>
                  <a:pt x="18252" y="20312"/>
                  <a:pt x="19217" y="18360"/>
                  <a:pt x="19503" y="16074"/>
                </a:cubicBezTo>
                <a:cubicBezTo>
                  <a:pt x="17264" y="15907"/>
                  <a:pt x="15181" y="16407"/>
                  <a:pt x="13573" y="17681"/>
                </a:cubicBezTo>
                <a:cubicBezTo>
                  <a:pt x="14240" y="16657"/>
                  <a:pt x="14966" y="15657"/>
                  <a:pt x="15752" y="14705"/>
                </a:cubicBezTo>
                <a:cubicBezTo>
                  <a:pt x="16324" y="15002"/>
                  <a:pt x="16931" y="15240"/>
                  <a:pt x="17562" y="15407"/>
                </a:cubicBezTo>
                <a:cubicBezTo>
                  <a:pt x="19086" y="15776"/>
                  <a:pt x="20693" y="15669"/>
                  <a:pt x="22170" y="15109"/>
                </a:cubicBezTo>
                <a:cubicBezTo>
                  <a:pt x="24122" y="14359"/>
                  <a:pt x="25634" y="12812"/>
                  <a:pt x="26646" y="10740"/>
                </a:cubicBezTo>
                <a:cubicBezTo>
                  <a:pt x="24515" y="9847"/>
                  <a:pt x="22348" y="9680"/>
                  <a:pt x="20396" y="10430"/>
                </a:cubicBezTo>
                <a:cubicBezTo>
                  <a:pt x="20062" y="10549"/>
                  <a:pt x="19729" y="10692"/>
                  <a:pt x="19419" y="10871"/>
                </a:cubicBezTo>
                <a:cubicBezTo>
                  <a:pt x="20360" y="10049"/>
                  <a:pt x="21336" y="9275"/>
                  <a:pt x="22348" y="8561"/>
                </a:cubicBezTo>
                <a:cubicBezTo>
                  <a:pt x="24587" y="8906"/>
                  <a:pt x="26706" y="8537"/>
                  <a:pt x="28432" y="7358"/>
                </a:cubicBezTo>
                <a:cubicBezTo>
                  <a:pt x="30147" y="6168"/>
                  <a:pt x="31242" y="4287"/>
                  <a:pt x="31730" y="2036"/>
                </a:cubicBezTo>
                <a:cubicBezTo>
                  <a:pt x="29456" y="1679"/>
                  <a:pt x="27313" y="2036"/>
                  <a:pt x="25575" y="3239"/>
                </a:cubicBezTo>
                <a:cubicBezTo>
                  <a:pt x="23979" y="4346"/>
                  <a:pt x="22932" y="6037"/>
                  <a:pt x="22408" y="8073"/>
                </a:cubicBezTo>
                <a:cubicBezTo>
                  <a:pt x="21991" y="8359"/>
                  <a:pt x="21598" y="8632"/>
                  <a:pt x="21217" y="8930"/>
                </a:cubicBezTo>
                <a:cubicBezTo>
                  <a:pt x="21860" y="8120"/>
                  <a:pt x="22336" y="7180"/>
                  <a:pt x="22586" y="6180"/>
                </a:cubicBezTo>
                <a:cubicBezTo>
                  <a:pt x="23122" y="4144"/>
                  <a:pt x="22729" y="2013"/>
                  <a:pt x="21586" y="0"/>
                </a:cubicBezTo>
                <a:cubicBezTo>
                  <a:pt x="19645" y="1227"/>
                  <a:pt x="18264" y="2894"/>
                  <a:pt x="17752" y="4930"/>
                </a:cubicBezTo>
                <a:cubicBezTo>
                  <a:pt x="17240" y="6966"/>
                  <a:pt x="17609" y="9049"/>
                  <a:pt x="18717" y="11037"/>
                </a:cubicBezTo>
                <a:cubicBezTo>
                  <a:pt x="17943" y="11740"/>
                  <a:pt x="17217" y="12466"/>
                  <a:pt x="16538" y="13240"/>
                </a:cubicBezTo>
                <a:cubicBezTo>
                  <a:pt x="16967" y="12383"/>
                  <a:pt x="17217" y="11442"/>
                  <a:pt x="17276" y="10490"/>
                </a:cubicBezTo>
                <a:cubicBezTo>
                  <a:pt x="17443" y="8394"/>
                  <a:pt x="16657" y="6358"/>
                  <a:pt x="15204" y="4584"/>
                </a:cubicBezTo>
                <a:cubicBezTo>
                  <a:pt x="13514" y="6132"/>
                  <a:pt x="12442" y="8025"/>
                  <a:pt x="12299" y="10133"/>
                </a:cubicBezTo>
                <a:cubicBezTo>
                  <a:pt x="12145" y="12192"/>
                  <a:pt x="12895" y="14205"/>
                  <a:pt x="14323" y="15955"/>
                </a:cubicBezTo>
                <a:cubicBezTo>
                  <a:pt x="13704" y="16812"/>
                  <a:pt x="13121" y="17693"/>
                  <a:pt x="12573" y="18598"/>
                </a:cubicBezTo>
                <a:cubicBezTo>
                  <a:pt x="12895" y="17479"/>
                  <a:pt x="12942" y="16300"/>
                  <a:pt x="12704" y="15157"/>
                </a:cubicBezTo>
                <a:cubicBezTo>
                  <a:pt x="12275" y="13097"/>
                  <a:pt x="10990" y="11359"/>
                  <a:pt x="9085" y="10037"/>
                </a:cubicBezTo>
                <a:cubicBezTo>
                  <a:pt x="7870" y="11990"/>
                  <a:pt x="7370" y="14097"/>
                  <a:pt x="7799" y="16157"/>
                </a:cubicBezTo>
                <a:cubicBezTo>
                  <a:pt x="8192" y="18122"/>
                  <a:pt x="9406" y="19789"/>
                  <a:pt x="11144" y="21086"/>
                </a:cubicBezTo>
                <a:cubicBezTo>
                  <a:pt x="10751" y="22158"/>
                  <a:pt x="10287" y="23194"/>
                  <a:pt x="9870" y="24253"/>
                </a:cubicBezTo>
                <a:cubicBezTo>
                  <a:pt x="10097" y="22860"/>
                  <a:pt x="9906" y="21444"/>
                  <a:pt x="9347" y="20146"/>
                </a:cubicBezTo>
                <a:cubicBezTo>
                  <a:pt x="8513" y="18217"/>
                  <a:pt x="6894" y="16788"/>
                  <a:pt x="4763" y="15895"/>
                </a:cubicBezTo>
                <a:cubicBezTo>
                  <a:pt x="3977" y="18050"/>
                  <a:pt x="3929" y="20229"/>
                  <a:pt x="4763" y="22146"/>
                </a:cubicBezTo>
                <a:cubicBezTo>
                  <a:pt x="5584" y="24027"/>
                  <a:pt x="7144" y="25432"/>
                  <a:pt x="9204" y="26337"/>
                </a:cubicBezTo>
                <a:cubicBezTo>
                  <a:pt x="8882" y="27361"/>
                  <a:pt x="8620" y="28409"/>
                  <a:pt x="8418" y="29468"/>
                </a:cubicBezTo>
                <a:cubicBezTo>
                  <a:pt x="8311" y="28647"/>
                  <a:pt x="8049" y="27849"/>
                  <a:pt x="7680" y="27123"/>
                </a:cubicBezTo>
                <a:cubicBezTo>
                  <a:pt x="6703" y="25253"/>
                  <a:pt x="4977" y="23932"/>
                  <a:pt x="2786" y="23194"/>
                </a:cubicBezTo>
                <a:cubicBezTo>
                  <a:pt x="2167" y="25396"/>
                  <a:pt x="2262" y="27563"/>
                  <a:pt x="3239" y="29433"/>
                </a:cubicBezTo>
                <a:cubicBezTo>
                  <a:pt x="4167" y="31230"/>
                  <a:pt x="5810" y="32528"/>
                  <a:pt x="7906" y="33290"/>
                </a:cubicBezTo>
                <a:cubicBezTo>
                  <a:pt x="7823" y="34183"/>
                  <a:pt x="7775" y="35076"/>
                  <a:pt x="7775" y="35993"/>
                </a:cubicBezTo>
                <a:cubicBezTo>
                  <a:pt x="7442" y="34957"/>
                  <a:pt x="6882" y="34005"/>
                  <a:pt x="6144" y="33207"/>
                </a:cubicBezTo>
                <a:cubicBezTo>
                  <a:pt x="4715" y="31671"/>
                  <a:pt x="2691" y="30873"/>
                  <a:pt x="405" y="30730"/>
                </a:cubicBezTo>
                <a:cubicBezTo>
                  <a:pt x="381" y="33040"/>
                  <a:pt x="1048" y="35100"/>
                  <a:pt x="2489" y="36636"/>
                </a:cubicBezTo>
                <a:cubicBezTo>
                  <a:pt x="3858" y="38088"/>
                  <a:pt x="5751" y="38898"/>
                  <a:pt x="7918" y="39077"/>
                </a:cubicBezTo>
                <a:cubicBezTo>
                  <a:pt x="8025" y="40386"/>
                  <a:pt x="8215" y="41684"/>
                  <a:pt x="8489" y="42970"/>
                </a:cubicBezTo>
                <a:cubicBezTo>
                  <a:pt x="7954" y="41851"/>
                  <a:pt x="7132" y="40874"/>
                  <a:pt x="6120" y="40136"/>
                </a:cubicBezTo>
                <a:cubicBezTo>
                  <a:pt x="4405" y="38910"/>
                  <a:pt x="2286" y="38493"/>
                  <a:pt x="0" y="38815"/>
                </a:cubicBezTo>
                <a:cubicBezTo>
                  <a:pt x="429" y="41077"/>
                  <a:pt x="1488" y="42970"/>
                  <a:pt x="3191" y="44196"/>
                </a:cubicBezTo>
                <a:cubicBezTo>
                  <a:pt x="4858" y="45387"/>
                  <a:pt x="6930" y="45804"/>
                  <a:pt x="9132" y="45530"/>
                </a:cubicBezTo>
                <a:cubicBezTo>
                  <a:pt x="9144" y="45577"/>
                  <a:pt x="9144" y="45613"/>
                  <a:pt x="9168" y="45649"/>
                </a:cubicBezTo>
                <a:cubicBezTo>
                  <a:pt x="9454" y="46649"/>
                  <a:pt x="9787" y="47637"/>
                  <a:pt x="10168" y="48602"/>
                </a:cubicBezTo>
                <a:cubicBezTo>
                  <a:pt x="9644" y="48018"/>
                  <a:pt x="9037" y="47530"/>
                  <a:pt x="8358" y="47149"/>
                </a:cubicBezTo>
                <a:cubicBezTo>
                  <a:pt x="6537" y="46113"/>
                  <a:pt x="4370" y="45946"/>
                  <a:pt x="2131" y="46506"/>
                </a:cubicBezTo>
                <a:cubicBezTo>
                  <a:pt x="2810" y="48709"/>
                  <a:pt x="4060" y="50471"/>
                  <a:pt x="5906" y="51507"/>
                </a:cubicBezTo>
                <a:cubicBezTo>
                  <a:pt x="7656" y="52495"/>
                  <a:pt x="9704" y="52697"/>
                  <a:pt x="11859" y="52209"/>
                </a:cubicBezTo>
                <a:cubicBezTo>
                  <a:pt x="12323" y="53102"/>
                  <a:pt x="12835" y="53971"/>
                  <a:pt x="13395" y="54817"/>
                </a:cubicBezTo>
                <a:cubicBezTo>
                  <a:pt x="12716" y="54257"/>
                  <a:pt x="11942" y="53816"/>
                  <a:pt x="11109" y="53531"/>
                </a:cubicBezTo>
                <a:cubicBezTo>
                  <a:pt x="9108" y="52864"/>
                  <a:pt x="6953" y="53102"/>
                  <a:pt x="4858" y="54066"/>
                </a:cubicBezTo>
                <a:cubicBezTo>
                  <a:pt x="5941" y="56102"/>
                  <a:pt x="7513" y="57603"/>
                  <a:pt x="9489" y="58269"/>
                </a:cubicBezTo>
                <a:cubicBezTo>
                  <a:pt x="11466" y="58948"/>
                  <a:pt x="13549" y="58722"/>
                  <a:pt x="15597" y="57793"/>
                </a:cubicBezTo>
                <a:cubicBezTo>
                  <a:pt x="16193" y="58507"/>
                  <a:pt x="16812" y="59198"/>
                  <a:pt x="17467" y="59853"/>
                </a:cubicBezTo>
                <a:cubicBezTo>
                  <a:pt x="16740" y="59496"/>
                  <a:pt x="15966" y="59258"/>
                  <a:pt x="15169" y="59150"/>
                </a:cubicBezTo>
                <a:cubicBezTo>
                  <a:pt x="13085" y="58865"/>
                  <a:pt x="11013" y="59508"/>
                  <a:pt x="9144" y="60853"/>
                </a:cubicBezTo>
                <a:cubicBezTo>
                  <a:pt x="10585" y="62651"/>
                  <a:pt x="12406" y="63818"/>
                  <a:pt x="14502" y="64103"/>
                </a:cubicBezTo>
                <a:cubicBezTo>
                  <a:pt x="16514" y="64377"/>
                  <a:pt x="18526" y="63782"/>
                  <a:pt x="20360" y="62508"/>
                </a:cubicBezTo>
                <a:cubicBezTo>
                  <a:pt x="21324" y="63294"/>
                  <a:pt x="22336" y="64020"/>
                  <a:pt x="23384" y="64687"/>
                </a:cubicBezTo>
                <a:cubicBezTo>
                  <a:pt x="22443" y="64389"/>
                  <a:pt x="21467" y="64282"/>
                  <a:pt x="20491" y="64365"/>
                </a:cubicBezTo>
                <a:cubicBezTo>
                  <a:pt x="18407" y="64544"/>
                  <a:pt x="16514" y="65639"/>
                  <a:pt x="15002" y="67354"/>
                </a:cubicBezTo>
                <a:cubicBezTo>
                  <a:pt x="16788" y="68794"/>
                  <a:pt x="18824" y="69533"/>
                  <a:pt x="20931" y="69354"/>
                </a:cubicBezTo>
                <a:cubicBezTo>
                  <a:pt x="22991" y="69163"/>
                  <a:pt x="24848" y="68104"/>
                  <a:pt x="26361" y="66425"/>
                </a:cubicBezTo>
                <a:cubicBezTo>
                  <a:pt x="27373" y="66937"/>
                  <a:pt x="28408" y="67401"/>
                  <a:pt x="29456" y="67806"/>
                </a:cubicBezTo>
                <a:cubicBezTo>
                  <a:pt x="28480" y="67759"/>
                  <a:pt x="27504" y="67901"/>
                  <a:pt x="26587" y="68235"/>
                </a:cubicBezTo>
                <a:cubicBezTo>
                  <a:pt x="24610" y="68949"/>
                  <a:pt x="23074" y="70473"/>
                  <a:pt x="22039" y="72533"/>
                </a:cubicBezTo>
                <a:cubicBezTo>
                  <a:pt x="24134" y="73450"/>
                  <a:pt x="26301" y="73652"/>
                  <a:pt x="28289" y="72938"/>
                </a:cubicBezTo>
                <a:cubicBezTo>
                  <a:pt x="30075" y="72295"/>
                  <a:pt x="31504" y="70973"/>
                  <a:pt x="32528" y="69199"/>
                </a:cubicBezTo>
                <a:cubicBezTo>
                  <a:pt x="33647" y="69199"/>
                  <a:pt x="37255" y="69247"/>
                  <a:pt x="38350" y="69425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1"/>
          <p:cNvSpPr/>
          <p:nvPr/>
        </p:nvSpPr>
        <p:spPr>
          <a:xfrm>
            <a:off x="6663419" y="1389325"/>
            <a:ext cx="1231424" cy="2356896"/>
          </a:xfrm>
          <a:custGeom>
            <a:avLst/>
            <a:gdLst/>
            <a:ahLst/>
            <a:cxnLst/>
            <a:rect l="l" t="t" r="r" b="b"/>
            <a:pathLst>
              <a:path w="38482" h="73653" extrusionOk="0">
                <a:moveTo>
                  <a:pt x="5954" y="69199"/>
                </a:moveTo>
                <a:cubicBezTo>
                  <a:pt x="6978" y="70973"/>
                  <a:pt x="8419" y="72295"/>
                  <a:pt x="10205" y="72938"/>
                </a:cubicBezTo>
                <a:cubicBezTo>
                  <a:pt x="12181" y="73652"/>
                  <a:pt x="14348" y="73450"/>
                  <a:pt x="16455" y="72533"/>
                </a:cubicBezTo>
                <a:cubicBezTo>
                  <a:pt x="15419" y="70473"/>
                  <a:pt x="13884" y="68949"/>
                  <a:pt x="11907" y="68235"/>
                </a:cubicBezTo>
                <a:cubicBezTo>
                  <a:pt x="10978" y="67901"/>
                  <a:pt x="10002" y="67759"/>
                  <a:pt x="9038" y="67806"/>
                </a:cubicBezTo>
                <a:cubicBezTo>
                  <a:pt x="10085" y="67401"/>
                  <a:pt x="11121" y="66937"/>
                  <a:pt x="12133" y="66425"/>
                </a:cubicBezTo>
                <a:cubicBezTo>
                  <a:pt x="13634" y="68104"/>
                  <a:pt x="15503" y="69163"/>
                  <a:pt x="17563" y="69354"/>
                </a:cubicBezTo>
                <a:cubicBezTo>
                  <a:pt x="19658" y="69533"/>
                  <a:pt x="21694" y="68794"/>
                  <a:pt x="23492" y="67354"/>
                </a:cubicBezTo>
                <a:cubicBezTo>
                  <a:pt x="21980" y="65639"/>
                  <a:pt x="20087" y="64544"/>
                  <a:pt x="18003" y="64365"/>
                </a:cubicBezTo>
                <a:cubicBezTo>
                  <a:pt x="17027" y="64282"/>
                  <a:pt x="16039" y="64389"/>
                  <a:pt x="15110" y="64687"/>
                </a:cubicBezTo>
                <a:cubicBezTo>
                  <a:pt x="16158" y="64020"/>
                  <a:pt x="17170" y="63294"/>
                  <a:pt x="18134" y="62508"/>
                </a:cubicBezTo>
                <a:cubicBezTo>
                  <a:pt x="19968" y="63782"/>
                  <a:pt x="21980" y="64377"/>
                  <a:pt x="23992" y="64103"/>
                </a:cubicBezTo>
                <a:cubicBezTo>
                  <a:pt x="26076" y="63818"/>
                  <a:pt x="27909" y="62651"/>
                  <a:pt x="29338" y="60853"/>
                </a:cubicBezTo>
                <a:cubicBezTo>
                  <a:pt x="27481" y="59508"/>
                  <a:pt x="25409" y="58865"/>
                  <a:pt x="23325" y="59150"/>
                </a:cubicBezTo>
                <a:cubicBezTo>
                  <a:pt x="22516" y="59258"/>
                  <a:pt x="21742" y="59496"/>
                  <a:pt x="21027" y="59853"/>
                </a:cubicBezTo>
                <a:cubicBezTo>
                  <a:pt x="21682" y="59198"/>
                  <a:pt x="22289" y="58519"/>
                  <a:pt x="22885" y="57793"/>
                </a:cubicBezTo>
                <a:cubicBezTo>
                  <a:pt x="24944" y="58710"/>
                  <a:pt x="27040" y="58936"/>
                  <a:pt x="29005" y="58269"/>
                </a:cubicBezTo>
                <a:cubicBezTo>
                  <a:pt x="30957" y="57614"/>
                  <a:pt x="32553" y="56102"/>
                  <a:pt x="33636" y="54066"/>
                </a:cubicBezTo>
                <a:cubicBezTo>
                  <a:pt x="31541" y="53102"/>
                  <a:pt x="29374" y="52864"/>
                  <a:pt x="27385" y="53531"/>
                </a:cubicBezTo>
                <a:cubicBezTo>
                  <a:pt x="26552" y="53816"/>
                  <a:pt x="25766" y="54257"/>
                  <a:pt x="25087" y="54817"/>
                </a:cubicBezTo>
                <a:cubicBezTo>
                  <a:pt x="25647" y="53971"/>
                  <a:pt x="26171" y="53102"/>
                  <a:pt x="26635" y="52209"/>
                </a:cubicBezTo>
                <a:cubicBezTo>
                  <a:pt x="28778" y="52685"/>
                  <a:pt x="30838" y="52495"/>
                  <a:pt x="32588" y="51507"/>
                </a:cubicBezTo>
                <a:cubicBezTo>
                  <a:pt x="34434" y="50471"/>
                  <a:pt x="35684" y="48709"/>
                  <a:pt x="36351" y="46506"/>
                </a:cubicBezTo>
                <a:cubicBezTo>
                  <a:pt x="34124" y="45946"/>
                  <a:pt x="31945" y="46113"/>
                  <a:pt x="30124" y="47149"/>
                </a:cubicBezTo>
                <a:cubicBezTo>
                  <a:pt x="29457" y="47530"/>
                  <a:pt x="28838" y="48018"/>
                  <a:pt x="28314" y="48602"/>
                </a:cubicBezTo>
                <a:cubicBezTo>
                  <a:pt x="28695" y="47637"/>
                  <a:pt x="29040" y="46649"/>
                  <a:pt x="29326" y="45649"/>
                </a:cubicBezTo>
                <a:cubicBezTo>
                  <a:pt x="29338" y="45613"/>
                  <a:pt x="29338" y="45577"/>
                  <a:pt x="29362" y="45530"/>
                </a:cubicBezTo>
                <a:cubicBezTo>
                  <a:pt x="31564" y="45804"/>
                  <a:pt x="33636" y="45387"/>
                  <a:pt x="35291" y="44196"/>
                </a:cubicBezTo>
                <a:cubicBezTo>
                  <a:pt x="36994" y="42970"/>
                  <a:pt x="38053" y="41077"/>
                  <a:pt x="38482" y="38815"/>
                </a:cubicBezTo>
                <a:cubicBezTo>
                  <a:pt x="36208" y="38505"/>
                  <a:pt x="34077" y="38910"/>
                  <a:pt x="32362" y="40136"/>
                </a:cubicBezTo>
                <a:cubicBezTo>
                  <a:pt x="31350" y="40874"/>
                  <a:pt x="30540" y="41851"/>
                  <a:pt x="29993" y="42970"/>
                </a:cubicBezTo>
                <a:cubicBezTo>
                  <a:pt x="30267" y="41684"/>
                  <a:pt x="30469" y="40386"/>
                  <a:pt x="30576" y="39077"/>
                </a:cubicBezTo>
                <a:cubicBezTo>
                  <a:pt x="32731" y="38898"/>
                  <a:pt x="34636" y="38088"/>
                  <a:pt x="36005" y="36636"/>
                </a:cubicBezTo>
                <a:cubicBezTo>
                  <a:pt x="37434" y="35100"/>
                  <a:pt x="38101" y="33040"/>
                  <a:pt x="38089" y="30730"/>
                </a:cubicBezTo>
                <a:cubicBezTo>
                  <a:pt x="35791" y="30873"/>
                  <a:pt x="33779" y="31671"/>
                  <a:pt x="32350" y="33207"/>
                </a:cubicBezTo>
                <a:cubicBezTo>
                  <a:pt x="31600" y="34005"/>
                  <a:pt x="31052" y="34957"/>
                  <a:pt x="30719" y="35993"/>
                </a:cubicBezTo>
                <a:cubicBezTo>
                  <a:pt x="30719" y="35088"/>
                  <a:pt x="30659" y="34183"/>
                  <a:pt x="30588" y="33290"/>
                </a:cubicBezTo>
                <a:cubicBezTo>
                  <a:pt x="32684" y="32528"/>
                  <a:pt x="34315" y="31242"/>
                  <a:pt x="35255" y="29433"/>
                </a:cubicBezTo>
                <a:cubicBezTo>
                  <a:pt x="36220" y="27575"/>
                  <a:pt x="36315" y="25408"/>
                  <a:pt x="35696" y="23194"/>
                </a:cubicBezTo>
                <a:cubicBezTo>
                  <a:pt x="33517" y="23932"/>
                  <a:pt x="31779" y="25253"/>
                  <a:pt x="30814" y="27123"/>
                </a:cubicBezTo>
                <a:cubicBezTo>
                  <a:pt x="30433" y="27861"/>
                  <a:pt x="30183" y="28659"/>
                  <a:pt x="30064" y="29468"/>
                </a:cubicBezTo>
                <a:cubicBezTo>
                  <a:pt x="29862" y="28421"/>
                  <a:pt x="29600" y="27373"/>
                  <a:pt x="29290" y="26337"/>
                </a:cubicBezTo>
                <a:cubicBezTo>
                  <a:pt x="31338" y="25444"/>
                  <a:pt x="32910" y="24027"/>
                  <a:pt x="33731" y="22158"/>
                </a:cubicBezTo>
                <a:cubicBezTo>
                  <a:pt x="34565" y="20229"/>
                  <a:pt x="34505" y="18062"/>
                  <a:pt x="33731" y="15895"/>
                </a:cubicBezTo>
                <a:cubicBezTo>
                  <a:pt x="31600" y="16788"/>
                  <a:pt x="29981" y="18229"/>
                  <a:pt x="29147" y="20146"/>
                </a:cubicBezTo>
                <a:cubicBezTo>
                  <a:pt x="28588" y="21444"/>
                  <a:pt x="28397" y="22872"/>
                  <a:pt x="28624" y="24265"/>
                </a:cubicBezTo>
                <a:cubicBezTo>
                  <a:pt x="28207" y="23194"/>
                  <a:pt x="27742" y="22158"/>
                  <a:pt x="27350" y="21086"/>
                </a:cubicBezTo>
                <a:cubicBezTo>
                  <a:pt x="29088" y="19800"/>
                  <a:pt x="30290" y="18122"/>
                  <a:pt x="30695" y="16169"/>
                </a:cubicBezTo>
                <a:cubicBezTo>
                  <a:pt x="31112" y="14109"/>
                  <a:pt x="30612" y="12002"/>
                  <a:pt x="29409" y="10049"/>
                </a:cubicBezTo>
                <a:cubicBezTo>
                  <a:pt x="27492" y="11359"/>
                  <a:pt x="26218" y="13097"/>
                  <a:pt x="25790" y="15157"/>
                </a:cubicBezTo>
                <a:cubicBezTo>
                  <a:pt x="25552" y="16300"/>
                  <a:pt x="25599" y="17479"/>
                  <a:pt x="25909" y="18598"/>
                </a:cubicBezTo>
                <a:cubicBezTo>
                  <a:pt x="25373" y="17693"/>
                  <a:pt x="24790" y="16812"/>
                  <a:pt x="24159" y="15967"/>
                </a:cubicBezTo>
                <a:cubicBezTo>
                  <a:pt x="25587" y="14205"/>
                  <a:pt x="26338" y="12192"/>
                  <a:pt x="26183" y="10133"/>
                </a:cubicBezTo>
                <a:cubicBezTo>
                  <a:pt x="26040" y="8037"/>
                  <a:pt x="24968" y="6144"/>
                  <a:pt x="23278" y="4596"/>
                </a:cubicBezTo>
                <a:cubicBezTo>
                  <a:pt x="21825" y="6370"/>
                  <a:pt x="21039" y="8394"/>
                  <a:pt x="21206" y="10490"/>
                </a:cubicBezTo>
                <a:cubicBezTo>
                  <a:pt x="21265" y="11454"/>
                  <a:pt x="21515" y="12383"/>
                  <a:pt x="21944" y="13240"/>
                </a:cubicBezTo>
                <a:cubicBezTo>
                  <a:pt x="21254" y="12478"/>
                  <a:pt x="20527" y="11740"/>
                  <a:pt x="19765" y="11037"/>
                </a:cubicBezTo>
                <a:cubicBezTo>
                  <a:pt x="20873" y="9049"/>
                  <a:pt x="21242" y="6942"/>
                  <a:pt x="20730" y="4930"/>
                </a:cubicBezTo>
                <a:cubicBezTo>
                  <a:pt x="20230" y="2917"/>
                  <a:pt x="18837" y="1227"/>
                  <a:pt x="16896" y="0"/>
                </a:cubicBezTo>
                <a:cubicBezTo>
                  <a:pt x="15753" y="2013"/>
                  <a:pt x="15360" y="4144"/>
                  <a:pt x="15896" y="6180"/>
                </a:cubicBezTo>
                <a:cubicBezTo>
                  <a:pt x="16146" y="7180"/>
                  <a:pt x="16622" y="8120"/>
                  <a:pt x="17265" y="8930"/>
                </a:cubicBezTo>
                <a:cubicBezTo>
                  <a:pt x="16884" y="8632"/>
                  <a:pt x="16491" y="8359"/>
                  <a:pt x="16074" y="8085"/>
                </a:cubicBezTo>
                <a:cubicBezTo>
                  <a:pt x="15550" y="6037"/>
                  <a:pt x="14503" y="4346"/>
                  <a:pt x="12907" y="3239"/>
                </a:cubicBezTo>
                <a:cubicBezTo>
                  <a:pt x="11169" y="2048"/>
                  <a:pt x="9026" y="1679"/>
                  <a:pt x="6752" y="2036"/>
                </a:cubicBezTo>
                <a:cubicBezTo>
                  <a:pt x="7240" y="4287"/>
                  <a:pt x="8323" y="6156"/>
                  <a:pt x="10050" y="7358"/>
                </a:cubicBezTo>
                <a:cubicBezTo>
                  <a:pt x="11788" y="8549"/>
                  <a:pt x="13895" y="8906"/>
                  <a:pt x="16134" y="8561"/>
                </a:cubicBezTo>
                <a:cubicBezTo>
                  <a:pt x="17146" y="9275"/>
                  <a:pt x="18122" y="10049"/>
                  <a:pt x="19063" y="10871"/>
                </a:cubicBezTo>
                <a:cubicBezTo>
                  <a:pt x="18753" y="10704"/>
                  <a:pt x="18420" y="10549"/>
                  <a:pt x="18086" y="10430"/>
                </a:cubicBezTo>
                <a:cubicBezTo>
                  <a:pt x="16134" y="9680"/>
                  <a:pt x="13967" y="9847"/>
                  <a:pt x="11836" y="10740"/>
                </a:cubicBezTo>
                <a:cubicBezTo>
                  <a:pt x="12848" y="12812"/>
                  <a:pt x="14360" y="14371"/>
                  <a:pt x="16312" y="15109"/>
                </a:cubicBezTo>
                <a:cubicBezTo>
                  <a:pt x="17789" y="15669"/>
                  <a:pt x="19396" y="15776"/>
                  <a:pt x="20920" y="15407"/>
                </a:cubicBezTo>
                <a:cubicBezTo>
                  <a:pt x="21551" y="15240"/>
                  <a:pt x="22158" y="15014"/>
                  <a:pt x="22730" y="14705"/>
                </a:cubicBezTo>
                <a:cubicBezTo>
                  <a:pt x="23516" y="15657"/>
                  <a:pt x="24242" y="16657"/>
                  <a:pt x="24909" y="17681"/>
                </a:cubicBezTo>
                <a:cubicBezTo>
                  <a:pt x="23290" y="16407"/>
                  <a:pt x="21218" y="15895"/>
                  <a:pt x="18979" y="16086"/>
                </a:cubicBezTo>
                <a:cubicBezTo>
                  <a:pt x="19265" y="18360"/>
                  <a:pt x="20218" y="20312"/>
                  <a:pt x="21849" y="21634"/>
                </a:cubicBezTo>
                <a:cubicBezTo>
                  <a:pt x="23492" y="22967"/>
                  <a:pt x="25564" y="23491"/>
                  <a:pt x="27862" y="23313"/>
                </a:cubicBezTo>
                <a:cubicBezTo>
                  <a:pt x="28576" y="25039"/>
                  <a:pt x="29135" y="26825"/>
                  <a:pt x="29516" y="28659"/>
                </a:cubicBezTo>
                <a:cubicBezTo>
                  <a:pt x="29088" y="26873"/>
                  <a:pt x="28481" y="25885"/>
                  <a:pt x="26992" y="24670"/>
                </a:cubicBezTo>
                <a:cubicBezTo>
                  <a:pt x="25504" y="23456"/>
                  <a:pt x="23242" y="22825"/>
                  <a:pt x="20968" y="23003"/>
                </a:cubicBezTo>
                <a:cubicBezTo>
                  <a:pt x="21242" y="25277"/>
                  <a:pt x="22194" y="27230"/>
                  <a:pt x="23825" y="28551"/>
                </a:cubicBezTo>
                <a:cubicBezTo>
                  <a:pt x="25445" y="29885"/>
                  <a:pt x="27564" y="30409"/>
                  <a:pt x="29862" y="30230"/>
                </a:cubicBezTo>
                <a:cubicBezTo>
                  <a:pt x="29838" y="30147"/>
                  <a:pt x="30386" y="34862"/>
                  <a:pt x="30362" y="36183"/>
                </a:cubicBezTo>
                <a:cubicBezTo>
                  <a:pt x="30207" y="34790"/>
                  <a:pt x="29659" y="33469"/>
                  <a:pt x="28802" y="32361"/>
                </a:cubicBezTo>
                <a:cubicBezTo>
                  <a:pt x="27492" y="30718"/>
                  <a:pt x="25528" y="29754"/>
                  <a:pt x="23266" y="29433"/>
                </a:cubicBezTo>
                <a:cubicBezTo>
                  <a:pt x="23075" y="31730"/>
                  <a:pt x="23563" y="33838"/>
                  <a:pt x="24885" y="35481"/>
                </a:cubicBezTo>
                <a:cubicBezTo>
                  <a:pt x="26171" y="37088"/>
                  <a:pt x="28052" y="38053"/>
                  <a:pt x="30267" y="38386"/>
                </a:cubicBezTo>
                <a:cubicBezTo>
                  <a:pt x="30124" y="40672"/>
                  <a:pt x="29731" y="42922"/>
                  <a:pt x="29100" y="45113"/>
                </a:cubicBezTo>
                <a:cubicBezTo>
                  <a:pt x="29433" y="43565"/>
                  <a:pt x="29374" y="42041"/>
                  <a:pt x="28838" y="40612"/>
                </a:cubicBezTo>
                <a:cubicBezTo>
                  <a:pt x="28100" y="38648"/>
                  <a:pt x="26528" y="37136"/>
                  <a:pt x="24456" y="36148"/>
                </a:cubicBezTo>
                <a:cubicBezTo>
                  <a:pt x="23575" y="38267"/>
                  <a:pt x="23409" y="40434"/>
                  <a:pt x="24159" y="42398"/>
                </a:cubicBezTo>
                <a:cubicBezTo>
                  <a:pt x="24861" y="44232"/>
                  <a:pt x="26171" y="45923"/>
                  <a:pt x="28123" y="46708"/>
                </a:cubicBezTo>
                <a:cubicBezTo>
                  <a:pt x="28254" y="46768"/>
                  <a:pt x="28397" y="46816"/>
                  <a:pt x="28540" y="46863"/>
                </a:cubicBezTo>
                <a:cubicBezTo>
                  <a:pt x="28183" y="47947"/>
                  <a:pt x="27754" y="49006"/>
                  <a:pt x="27266" y="50042"/>
                </a:cubicBezTo>
                <a:cubicBezTo>
                  <a:pt x="27040" y="50423"/>
                  <a:pt x="26849" y="50828"/>
                  <a:pt x="26683" y="51245"/>
                </a:cubicBezTo>
                <a:cubicBezTo>
                  <a:pt x="26409" y="51780"/>
                  <a:pt x="26111" y="52316"/>
                  <a:pt x="25814" y="52840"/>
                </a:cubicBezTo>
                <a:cubicBezTo>
                  <a:pt x="26409" y="51626"/>
                  <a:pt x="26683" y="50280"/>
                  <a:pt x="26599" y="48923"/>
                </a:cubicBezTo>
                <a:cubicBezTo>
                  <a:pt x="26421" y="46827"/>
                  <a:pt x="25361" y="44946"/>
                  <a:pt x="23671" y="43398"/>
                </a:cubicBezTo>
                <a:cubicBezTo>
                  <a:pt x="22206" y="45184"/>
                  <a:pt x="21444" y="47208"/>
                  <a:pt x="21599" y="49304"/>
                </a:cubicBezTo>
                <a:cubicBezTo>
                  <a:pt x="21742" y="51149"/>
                  <a:pt x="22587" y="52828"/>
                  <a:pt x="23944" y="54257"/>
                </a:cubicBezTo>
                <a:cubicBezTo>
                  <a:pt x="24337" y="54686"/>
                  <a:pt x="24313" y="54662"/>
                  <a:pt x="24528" y="54876"/>
                </a:cubicBezTo>
                <a:cubicBezTo>
                  <a:pt x="23385" y="56543"/>
                  <a:pt x="22087" y="58115"/>
                  <a:pt x="20658" y="59543"/>
                </a:cubicBezTo>
                <a:cubicBezTo>
                  <a:pt x="21480" y="58543"/>
                  <a:pt x="22027" y="57353"/>
                  <a:pt x="22266" y="56079"/>
                </a:cubicBezTo>
                <a:cubicBezTo>
                  <a:pt x="22635" y="54007"/>
                  <a:pt x="22075" y="51911"/>
                  <a:pt x="20813" y="49995"/>
                </a:cubicBezTo>
                <a:cubicBezTo>
                  <a:pt x="18944" y="51364"/>
                  <a:pt x="17717" y="53138"/>
                  <a:pt x="17336" y="55198"/>
                </a:cubicBezTo>
                <a:cubicBezTo>
                  <a:pt x="16979" y="57269"/>
                  <a:pt x="17551" y="59353"/>
                  <a:pt x="18813" y="61270"/>
                </a:cubicBezTo>
                <a:cubicBezTo>
                  <a:pt x="17503" y="62389"/>
                  <a:pt x="16110" y="63425"/>
                  <a:pt x="14646" y="64353"/>
                </a:cubicBezTo>
                <a:cubicBezTo>
                  <a:pt x="15241" y="63746"/>
                  <a:pt x="15741" y="63056"/>
                  <a:pt x="16122" y="62294"/>
                </a:cubicBezTo>
                <a:cubicBezTo>
                  <a:pt x="17027" y="60401"/>
                  <a:pt x="17063" y="58234"/>
                  <a:pt x="16360" y="56043"/>
                </a:cubicBezTo>
                <a:cubicBezTo>
                  <a:pt x="14193" y="56864"/>
                  <a:pt x="12514" y="58234"/>
                  <a:pt x="11598" y="60127"/>
                </a:cubicBezTo>
                <a:cubicBezTo>
                  <a:pt x="10717" y="61960"/>
                  <a:pt x="10669" y="64056"/>
                  <a:pt x="11312" y="66187"/>
                </a:cubicBezTo>
                <a:cubicBezTo>
                  <a:pt x="9812" y="66901"/>
                  <a:pt x="8264" y="67509"/>
                  <a:pt x="6668" y="67997"/>
                </a:cubicBezTo>
                <a:cubicBezTo>
                  <a:pt x="7478" y="67568"/>
                  <a:pt x="8192" y="66997"/>
                  <a:pt x="8776" y="66306"/>
                </a:cubicBezTo>
                <a:cubicBezTo>
                  <a:pt x="10157" y="64699"/>
                  <a:pt x="10740" y="62615"/>
                  <a:pt x="10633" y="60317"/>
                </a:cubicBezTo>
                <a:cubicBezTo>
                  <a:pt x="8335" y="60555"/>
                  <a:pt x="6347" y="61448"/>
                  <a:pt x="4990" y="63044"/>
                </a:cubicBezTo>
                <a:cubicBezTo>
                  <a:pt x="3704" y="64544"/>
                  <a:pt x="3108" y="66473"/>
                  <a:pt x="3144" y="68604"/>
                </a:cubicBezTo>
                <a:cubicBezTo>
                  <a:pt x="2894" y="68640"/>
                  <a:pt x="370" y="68675"/>
                  <a:pt x="120" y="68711"/>
                </a:cubicBezTo>
                <a:cubicBezTo>
                  <a:pt x="144" y="69056"/>
                  <a:pt x="1" y="69259"/>
                  <a:pt x="120" y="69425"/>
                </a:cubicBezTo>
                <a:cubicBezTo>
                  <a:pt x="1239" y="69247"/>
                  <a:pt x="4835" y="69199"/>
                  <a:pt x="5954" y="691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0">
                <a:srgbClr val="E36040"/>
              </a:gs>
              <a:gs pos="100000">
                <a:srgbClr val="85301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Préparation</a:t>
            </a:r>
            <a:endParaRPr sz="4500"/>
          </a:p>
        </p:txBody>
      </p:sp>
      <p:sp>
        <p:nvSpPr>
          <p:cNvPr id="318" name="Google Shape;318;p34"/>
          <p:cNvSpPr/>
          <p:nvPr/>
        </p:nvSpPr>
        <p:spPr>
          <a:xfrm>
            <a:off x="1253243" y="1389325"/>
            <a:ext cx="1231424" cy="2356896"/>
          </a:xfrm>
          <a:custGeom>
            <a:avLst/>
            <a:gdLst/>
            <a:ahLst/>
            <a:cxnLst/>
            <a:rect l="l" t="t" r="r" b="b"/>
            <a:pathLst>
              <a:path w="38482" h="73653" extrusionOk="0">
                <a:moveTo>
                  <a:pt x="38350" y="69425"/>
                </a:moveTo>
                <a:cubicBezTo>
                  <a:pt x="38481" y="69259"/>
                  <a:pt x="38338" y="69056"/>
                  <a:pt x="38350" y="68711"/>
                </a:cubicBezTo>
                <a:cubicBezTo>
                  <a:pt x="38100" y="68675"/>
                  <a:pt x="35588" y="68628"/>
                  <a:pt x="35326" y="68604"/>
                </a:cubicBezTo>
                <a:cubicBezTo>
                  <a:pt x="35362" y="66473"/>
                  <a:pt x="34766" y="64544"/>
                  <a:pt x="33481" y="63044"/>
                </a:cubicBezTo>
                <a:cubicBezTo>
                  <a:pt x="32123" y="61460"/>
                  <a:pt x="30147" y="60567"/>
                  <a:pt x="27849" y="60317"/>
                </a:cubicBezTo>
                <a:cubicBezTo>
                  <a:pt x="27742" y="62615"/>
                  <a:pt x="28325" y="64699"/>
                  <a:pt x="29694" y="66306"/>
                </a:cubicBezTo>
                <a:cubicBezTo>
                  <a:pt x="30278" y="66997"/>
                  <a:pt x="31004" y="67568"/>
                  <a:pt x="31802" y="67985"/>
                </a:cubicBezTo>
                <a:cubicBezTo>
                  <a:pt x="30206" y="67509"/>
                  <a:pt x="28658" y="66901"/>
                  <a:pt x="27158" y="66175"/>
                </a:cubicBezTo>
                <a:cubicBezTo>
                  <a:pt x="27813" y="64056"/>
                  <a:pt x="27754" y="61960"/>
                  <a:pt x="26884" y="60127"/>
                </a:cubicBezTo>
                <a:cubicBezTo>
                  <a:pt x="25968" y="58234"/>
                  <a:pt x="24289" y="56852"/>
                  <a:pt x="22122" y="56043"/>
                </a:cubicBezTo>
                <a:cubicBezTo>
                  <a:pt x="21408" y="58234"/>
                  <a:pt x="21443" y="60401"/>
                  <a:pt x="22360" y="62294"/>
                </a:cubicBezTo>
                <a:cubicBezTo>
                  <a:pt x="22729" y="63056"/>
                  <a:pt x="23229" y="63746"/>
                  <a:pt x="23836" y="64353"/>
                </a:cubicBezTo>
                <a:cubicBezTo>
                  <a:pt x="22372" y="63425"/>
                  <a:pt x="20979" y="62389"/>
                  <a:pt x="19669" y="61270"/>
                </a:cubicBezTo>
                <a:cubicBezTo>
                  <a:pt x="20931" y="59353"/>
                  <a:pt x="21491" y="57269"/>
                  <a:pt x="21134" y="55198"/>
                </a:cubicBezTo>
                <a:cubicBezTo>
                  <a:pt x="20765" y="53126"/>
                  <a:pt x="19526" y="51352"/>
                  <a:pt x="17669" y="49995"/>
                </a:cubicBezTo>
                <a:cubicBezTo>
                  <a:pt x="16395" y="51911"/>
                  <a:pt x="15835" y="54007"/>
                  <a:pt x="16216" y="56079"/>
                </a:cubicBezTo>
                <a:cubicBezTo>
                  <a:pt x="16443" y="57353"/>
                  <a:pt x="17002" y="58543"/>
                  <a:pt x="17824" y="59543"/>
                </a:cubicBezTo>
                <a:cubicBezTo>
                  <a:pt x="16395" y="58103"/>
                  <a:pt x="15097" y="56543"/>
                  <a:pt x="13954" y="54876"/>
                </a:cubicBezTo>
                <a:cubicBezTo>
                  <a:pt x="14157" y="54662"/>
                  <a:pt x="14133" y="54686"/>
                  <a:pt x="14526" y="54257"/>
                </a:cubicBezTo>
                <a:cubicBezTo>
                  <a:pt x="15895" y="52828"/>
                  <a:pt x="16728" y="51149"/>
                  <a:pt x="16883" y="49304"/>
                </a:cubicBezTo>
                <a:cubicBezTo>
                  <a:pt x="17026" y="47208"/>
                  <a:pt x="16264" y="45184"/>
                  <a:pt x="14812" y="43398"/>
                </a:cubicBezTo>
                <a:cubicBezTo>
                  <a:pt x="13109" y="44946"/>
                  <a:pt x="12049" y="46827"/>
                  <a:pt x="11883" y="48923"/>
                </a:cubicBezTo>
                <a:cubicBezTo>
                  <a:pt x="11799" y="50280"/>
                  <a:pt x="12061" y="51626"/>
                  <a:pt x="12668" y="52840"/>
                </a:cubicBezTo>
                <a:cubicBezTo>
                  <a:pt x="12371" y="52316"/>
                  <a:pt x="12073" y="51780"/>
                  <a:pt x="11787" y="51245"/>
                </a:cubicBezTo>
                <a:cubicBezTo>
                  <a:pt x="11633" y="50828"/>
                  <a:pt x="11430" y="50423"/>
                  <a:pt x="11216" y="50042"/>
                </a:cubicBezTo>
                <a:cubicBezTo>
                  <a:pt x="10716" y="49006"/>
                  <a:pt x="10299" y="47947"/>
                  <a:pt x="9942" y="46863"/>
                </a:cubicBezTo>
                <a:cubicBezTo>
                  <a:pt x="10073" y="46816"/>
                  <a:pt x="10216" y="46768"/>
                  <a:pt x="10347" y="46708"/>
                </a:cubicBezTo>
                <a:cubicBezTo>
                  <a:pt x="12311" y="45911"/>
                  <a:pt x="13609" y="44232"/>
                  <a:pt x="14323" y="42398"/>
                </a:cubicBezTo>
                <a:cubicBezTo>
                  <a:pt x="15062" y="40434"/>
                  <a:pt x="14907" y="38267"/>
                  <a:pt x="14026" y="36148"/>
                </a:cubicBezTo>
                <a:cubicBezTo>
                  <a:pt x="11954" y="37148"/>
                  <a:pt x="10382" y="38648"/>
                  <a:pt x="9632" y="40612"/>
                </a:cubicBezTo>
                <a:cubicBezTo>
                  <a:pt x="9097" y="42041"/>
                  <a:pt x="9037" y="43565"/>
                  <a:pt x="9370" y="45113"/>
                </a:cubicBezTo>
                <a:cubicBezTo>
                  <a:pt x="8751" y="42922"/>
                  <a:pt x="8358" y="40660"/>
                  <a:pt x="8215" y="38386"/>
                </a:cubicBezTo>
                <a:cubicBezTo>
                  <a:pt x="10430" y="38053"/>
                  <a:pt x="12311" y="37088"/>
                  <a:pt x="13597" y="35481"/>
                </a:cubicBezTo>
                <a:cubicBezTo>
                  <a:pt x="14919" y="33826"/>
                  <a:pt x="15407" y="31719"/>
                  <a:pt x="15216" y="29433"/>
                </a:cubicBezTo>
                <a:cubicBezTo>
                  <a:pt x="12954" y="29754"/>
                  <a:pt x="10990" y="30718"/>
                  <a:pt x="9680" y="32361"/>
                </a:cubicBezTo>
                <a:cubicBezTo>
                  <a:pt x="8823" y="33469"/>
                  <a:pt x="8275" y="34790"/>
                  <a:pt x="8120" y="36183"/>
                </a:cubicBezTo>
                <a:cubicBezTo>
                  <a:pt x="8096" y="34850"/>
                  <a:pt x="8644" y="30147"/>
                  <a:pt x="8620" y="30230"/>
                </a:cubicBezTo>
                <a:cubicBezTo>
                  <a:pt x="10918" y="30409"/>
                  <a:pt x="13026" y="29873"/>
                  <a:pt x="14657" y="28551"/>
                </a:cubicBezTo>
                <a:cubicBezTo>
                  <a:pt x="16300" y="27230"/>
                  <a:pt x="17240" y="25277"/>
                  <a:pt x="17514" y="22991"/>
                </a:cubicBezTo>
                <a:cubicBezTo>
                  <a:pt x="15240" y="22813"/>
                  <a:pt x="12990" y="23456"/>
                  <a:pt x="11490" y="24670"/>
                </a:cubicBezTo>
                <a:cubicBezTo>
                  <a:pt x="10001" y="25885"/>
                  <a:pt x="9382" y="26873"/>
                  <a:pt x="8966" y="28659"/>
                </a:cubicBezTo>
                <a:cubicBezTo>
                  <a:pt x="9347" y="26825"/>
                  <a:pt x="9906" y="25039"/>
                  <a:pt x="10621" y="23313"/>
                </a:cubicBezTo>
                <a:cubicBezTo>
                  <a:pt x="12918" y="23491"/>
                  <a:pt x="15002" y="22956"/>
                  <a:pt x="16633" y="21634"/>
                </a:cubicBezTo>
                <a:cubicBezTo>
                  <a:pt x="18252" y="20312"/>
                  <a:pt x="19217" y="18360"/>
                  <a:pt x="19503" y="16074"/>
                </a:cubicBezTo>
                <a:cubicBezTo>
                  <a:pt x="17264" y="15907"/>
                  <a:pt x="15181" y="16407"/>
                  <a:pt x="13573" y="17681"/>
                </a:cubicBezTo>
                <a:cubicBezTo>
                  <a:pt x="14240" y="16657"/>
                  <a:pt x="14966" y="15657"/>
                  <a:pt x="15752" y="14705"/>
                </a:cubicBezTo>
                <a:cubicBezTo>
                  <a:pt x="16324" y="15002"/>
                  <a:pt x="16931" y="15240"/>
                  <a:pt x="17562" y="15407"/>
                </a:cubicBezTo>
                <a:cubicBezTo>
                  <a:pt x="19086" y="15776"/>
                  <a:pt x="20693" y="15669"/>
                  <a:pt x="22170" y="15109"/>
                </a:cubicBezTo>
                <a:cubicBezTo>
                  <a:pt x="24122" y="14359"/>
                  <a:pt x="25634" y="12812"/>
                  <a:pt x="26646" y="10740"/>
                </a:cubicBezTo>
                <a:cubicBezTo>
                  <a:pt x="24515" y="9847"/>
                  <a:pt x="22348" y="9680"/>
                  <a:pt x="20396" y="10430"/>
                </a:cubicBezTo>
                <a:cubicBezTo>
                  <a:pt x="20062" y="10549"/>
                  <a:pt x="19729" y="10692"/>
                  <a:pt x="19419" y="10871"/>
                </a:cubicBezTo>
                <a:cubicBezTo>
                  <a:pt x="20360" y="10049"/>
                  <a:pt x="21336" y="9275"/>
                  <a:pt x="22348" y="8561"/>
                </a:cubicBezTo>
                <a:cubicBezTo>
                  <a:pt x="24587" y="8906"/>
                  <a:pt x="26706" y="8537"/>
                  <a:pt x="28432" y="7358"/>
                </a:cubicBezTo>
                <a:cubicBezTo>
                  <a:pt x="30147" y="6168"/>
                  <a:pt x="31242" y="4287"/>
                  <a:pt x="31730" y="2036"/>
                </a:cubicBezTo>
                <a:cubicBezTo>
                  <a:pt x="29456" y="1679"/>
                  <a:pt x="27313" y="2036"/>
                  <a:pt x="25575" y="3239"/>
                </a:cubicBezTo>
                <a:cubicBezTo>
                  <a:pt x="23979" y="4346"/>
                  <a:pt x="22932" y="6037"/>
                  <a:pt x="22408" y="8073"/>
                </a:cubicBezTo>
                <a:cubicBezTo>
                  <a:pt x="21991" y="8359"/>
                  <a:pt x="21598" y="8632"/>
                  <a:pt x="21217" y="8930"/>
                </a:cubicBezTo>
                <a:cubicBezTo>
                  <a:pt x="21860" y="8120"/>
                  <a:pt x="22336" y="7180"/>
                  <a:pt x="22586" y="6180"/>
                </a:cubicBezTo>
                <a:cubicBezTo>
                  <a:pt x="23122" y="4144"/>
                  <a:pt x="22729" y="2013"/>
                  <a:pt x="21586" y="0"/>
                </a:cubicBezTo>
                <a:cubicBezTo>
                  <a:pt x="19645" y="1227"/>
                  <a:pt x="18264" y="2894"/>
                  <a:pt x="17752" y="4930"/>
                </a:cubicBezTo>
                <a:cubicBezTo>
                  <a:pt x="17240" y="6966"/>
                  <a:pt x="17609" y="9049"/>
                  <a:pt x="18717" y="11037"/>
                </a:cubicBezTo>
                <a:cubicBezTo>
                  <a:pt x="17943" y="11740"/>
                  <a:pt x="17217" y="12466"/>
                  <a:pt x="16538" y="13240"/>
                </a:cubicBezTo>
                <a:cubicBezTo>
                  <a:pt x="16967" y="12383"/>
                  <a:pt x="17217" y="11442"/>
                  <a:pt x="17276" y="10490"/>
                </a:cubicBezTo>
                <a:cubicBezTo>
                  <a:pt x="17443" y="8394"/>
                  <a:pt x="16657" y="6358"/>
                  <a:pt x="15204" y="4584"/>
                </a:cubicBezTo>
                <a:cubicBezTo>
                  <a:pt x="13514" y="6132"/>
                  <a:pt x="12442" y="8025"/>
                  <a:pt x="12299" y="10133"/>
                </a:cubicBezTo>
                <a:cubicBezTo>
                  <a:pt x="12145" y="12192"/>
                  <a:pt x="12895" y="14205"/>
                  <a:pt x="14323" y="15955"/>
                </a:cubicBezTo>
                <a:cubicBezTo>
                  <a:pt x="13704" y="16812"/>
                  <a:pt x="13121" y="17693"/>
                  <a:pt x="12573" y="18598"/>
                </a:cubicBezTo>
                <a:cubicBezTo>
                  <a:pt x="12895" y="17479"/>
                  <a:pt x="12942" y="16300"/>
                  <a:pt x="12704" y="15157"/>
                </a:cubicBezTo>
                <a:cubicBezTo>
                  <a:pt x="12275" y="13097"/>
                  <a:pt x="10990" y="11359"/>
                  <a:pt x="9085" y="10037"/>
                </a:cubicBezTo>
                <a:cubicBezTo>
                  <a:pt x="7870" y="11990"/>
                  <a:pt x="7370" y="14097"/>
                  <a:pt x="7799" y="16157"/>
                </a:cubicBezTo>
                <a:cubicBezTo>
                  <a:pt x="8192" y="18122"/>
                  <a:pt x="9406" y="19789"/>
                  <a:pt x="11144" y="21086"/>
                </a:cubicBezTo>
                <a:cubicBezTo>
                  <a:pt x="10751" y="22158"/>
                  <a:pt x="10287" y="23194"/>
                  <a:pt x="9870" y="24253"/>
                </a:cubicBezTo>
                <a:cubicBezTo>
                  <a:pt x="10097" y="22860"/>
                  <a:pt x="9906" y="21444"/>
                  <a:pt x="9347" y="20146"/>
                </a:cubicBezTo>
                <a:cubicBezTo>
                  <a:pt x="8513" y="18217"/>
                  <a:pt x="6894" y="16788"/>
                  <a:pt x="4763" y="15895"/>
                </a:cubicBezTo>
                <a:cubicBezTo>
                  <a:pt x="3977" y="18050"/>
                  <a:pt x="3929" y="20229"/>
                  <a:pt x="4763" y="22146"/>
                </a:cubicBezTo>
                <a:cubicBezTo>
                  <a:pt x="5584" y="24027"/>
                  <a:pt x="7144" y="25432"/>
                  <a:pt x="9204" y="26337"/>
                </a:cubicBezTo>
                <a:cubicBezTo>
                  <a:pt x="8882" y="27361"/>
                  <a:pt x="8620" y="28409"/>
                  <a:pt x="8418" y="29468"/>
                </a:cubicBezTo>
                <a:cubicBezTo>
                  <a:pt x="8311" y="28647"/>
                  <a:pt x="8049" y="27849"/>
                  <a:pt x="7680" y="27123"/>
                </a:cubicBezTo>
                <a:cubicBezTo>
                  <a:pt x="6703" y="25253"/>
                  <a:pt x="4977" y="23932"/>
                  <a:pt x="2786" y="23194"/>
                </a:cubicBezTo>
                <a:cubicBezTo>
                  <a:pt x="2167" y="25396"/>
                  <a:pt x="2262" y="27563"/>
                  <a:pt x="3239" y="29433"/>
                </a:cubicBezTo>
                <a:cubicBezTo>
                  <a:pt x="4167" y="31230"/>
                  <a:pt x="5810" y="32528"/>
                  <a:pt x="7906" y="33290"/>
                </a:cubicBezTo>
                <a:cubicBezTo>
                  <a:pt x="7823" y="34183"/>
                  <a:pt x="7775" y="35076"/>
                  <a:pt x="7775" y="35993"/>
                </a:cubicBezTo>
                <a:cubicBezTo>
                  <a:pt x="7442" y="34957"/>
                  <a:pt x="6882" y="34005"/>
                  <a:pt x="6144" y="33207"/>
                </a:cubicBezTo>
                <a:cubicBezTo>
                  <a:pt x="4715" y="31671"/>
                  <a:pt x="2691" y="30873"/>
                  <a:pt x="405" y="30730"/>
                </a:cubicBezTo>
                <a:cubicBezTo>
                  <a:pt x="381" y="33040"/>
                  <a:pt x="1048" y="35100"/>
                  <a:pt x="2489" y="36636"/>
                </a:cubicBezTo>
                <a:cubicBezTo>
                  <a:pt x="3858" y="38088"/>
                  <a:pt x="5751" y="38898"/>
                  <a:pt x="7918" y="39077"/>
                </a:cubicBezTo>
                <a:cubicBezTo>
                  <a:pt x="8025" y="40386"/>
                  <a:pt x="8215" y="41684"/>
                  <a:pt x="8489" y="42970"/>
                </a:cubicBezTo>
                <a:cubicBezTo>
                  <a:pt x="7954" y="41851"/>
                  <a:pt x="7132" y="40874"/>
                  <a:pt x="6120" y="40136"/>
                </a:cubicBezTo>
                <a:cubicBezTo>
                  <a:pt x="4405" y="38910"/>
                  <a:pt x="2286" y="38493"/>
                  <a:pt x="0" y="38815"/>
                </a:cubicBezTo>
                <a:cubicBezTo>
                  <a:pt x="429" y="41077"/>
                  <a:pt x="1488" y="42970"/>
                  <a:pt x="3191" y="44196"/>
                </a:cubicBezTo>
                <a:cubicBezTo>
                  <a:pt x="4858" y="45387"/>
                  <a:pt x="6930" y="45804"/>
                  <a:pt x="9132" y="45530"/>
                </a:cubicBezTo>
                <a:cubicBezTo>
                  <a:pt x="9144" y="45577"/>
                  <a:pt x="9144" y="45613"/>
                  <a:pt x="9168" y="45649"/>
                </a:cubicBezTo>
                <a:cubicBezTo>
                  <a:pt x="9454" y="46649"/>
                  <a:pt x="9787" y="47637"/>
                  <a:pt x="10168" y="48602"/>
                </a:cubicBezTo>
                <a:cubicBezTo>
                  <a:pt x="9644" y="48018"/>
                  <a:pt x="9037" y="47530"/>
                  <a:pt x="8358" y="47149"/>
                </a:cubicBezTo>
                <a:cubicBezTo>
                  <a:pt x="6537" y="46113"/>
                  <a:pt x="4370" y="45946"/>
                  <a:pt x="2131" y="46506"/>
                </a:cubicBezTo>
                <a:cubicBezTo>
                  <a:pt x="2810" y="48709"/>
                  <a:pt x="4060" y="50471"/>
                  <a:pt x="5906" y="51507"/>
                </a:cubicBezTo>
                <a:cubicBezTo>
                  <a:pt x="7656" y="52495"/>
                  <a:pt x="9704" y="52697"/>
                  <a:pt x="11859" y="52209"/>
                </a:cubicBezTo>
                <a:cubicBezTo>
                  <a:pt x="12323" y="53102"/>
                  <a:pt x="12835" y="53971"/>
                  <a:pt x="13395" y="54817"/>
                </a:cubicBezTo>
                <a:cubicBezTo>
                  <a:pt x="12716" y="54257"/>
                  <a:pt x="11942" y="53816"/>
                  <a:pt x="11109" y="53531"/>
                </a:cubicBezTo>
                <a:cubicBezTo>
                  <a:pt x="9108" y="52864"/>
                  <a:pt x="6953" y="53102"/>
                  <a:pt x="4858" y="54066"/>
                </a:cubicBezTo>
                <a:cubicBezTo>
                  <a:pt x="5941" y="56102"/>
                  <a:pt x="7513" y="57603"/>
                  <a:pt x="9489" y="58269"/>
                </a:cubicBezTo>
                <a:cubicBezTo>
                  <a:pt x="11466" y="58948"/>
                  <a:pt x="13549" y="58722"/>
                  <a:pt x="15597" y="57793"/>
                </a:cubicBezTo>
                <a:cubicBezTo>
                  <a:pt x="16193" y="58507"/>
                  <a:pt x="16812" y="59198"/>
                  <a:pt x="17467" y="59853"/>
                </a:cubicBezTo>
                <a:cubicBezTo>
                  <a:pt x="16740" y="59496"/>
                  <a:pt x="15966" y="59258"/>
                  <a:pt x="15169" y="59150"/>
                </a:cubicBezTo>
                <a:cubicBezTo>
                  <a:pt x="13085" y="58865"/>
                  <a:pt x="11013" y="59508"/>
                  <a:pt x="9144" y="60853"/>
                </a:cubicBezTo>
                <a:cubicBezTo>
                  <a:pt x="10585" y="62651"/>
                  <a:pt x="12406" y="63818"/>
                  <a:pt x="14502" y="64103"/>
                </a:cubicBezTo>
                <a:cubicBezTo>
                  <a:pt x="16514" y="64377"/>
                  <a:pt x="18526" y="63782"/>
                  <a:pt x="20360" y="62508"/>
                </a:cubicBezTo>
                <a:cubicBezTo>
                  <a:pt x="21324" y="63294"/>
                  <a:pt x="22336" y="64020"/>
                  <a:pt x="23384" y="64687"/>
                </a:cubicBezTo>
                <a:cubicBezTo>
                  <a:pt x="22443" y="64389"/>
                  <a:pt x="21467" y="64282"/>
                  <a:pt x="20491" y="64365"/>
                </a:cubicBezTo>
                <a:cubicBezTo>
                  <a:pt x="18407" y="64544"/>
                  <a:pt x="16514" y="65639"/>
                  <a:pt x="15002" y="67354"/>
                </a:cubicBezTo>
                <a:cubicBezTo>
                  <a:pt x="16788" y="68794"/>
                  <a:pt x="18824" y="69533"/>
                  <a:pt x="20931" y="69354"/>
                </a:cubicBezTo>
                <a:cubicBezTo>
                  <a:pt x="22991" y="69163"/>
                  <a:pt x="24848" y="68104"/>
                  <a:pt x="26361" y="66425"/>
                </a:cubicBezTo>
                <a:cubicBezTo>
                  <a:pt x="27373" y="66937"/>
                  <a:pt x="28408" y="67401"/>
                  <a:pt x="29456" y="67806"/>
                </a:cubicBezTo>
                <a:cubicBezTo>
                  <a:pt x="28480" y="67759"/>
                  <a:pt x="27504" y="67901"/>
                  <a:pt x="26587" y="68235"/>
                </a:cubicBezTo>
                <a:cubicBezTo>
                  <a:pt x="24610" y="68949"/>
                  <a:pt x="23074" y="70473"/>
                  <a:pt x="22039" y="72533"/>
                </a:cubicBezTo>
                <a:cubicBezTo>
                  <a:pt x="24134" y="73450"/>
                  <a:pt x="26301" y="73652"/>
                  <a:pt x="28289" y="72938"/>
                </a:cubicBezTo>
                <a:cubicBezTo>
                  <a:pt x="30075" y="72295"/>
                  <a:pt x="31504" y="70973"/>
                  <a:pt x="32528" y="69199"/>
                </a:cubicBezTo>
                <a:cubicBezTo>
                  <a:pt x="33647" y="69199"/>
                  <a:pt x="37255" y="69247"/>
                  <a:pt x="38350" y="69425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4"/>
          <p:cNvSpPr/>
          <p:nvPr/>
        </p:nvSpPr>
        <p:spPr>
          <a:xfrm>
            <a:off x="6663419" y="1389325"/>
            <a:ext cx="1231424" cy="2356896"/>
          </a:xfrm>
          <a:custGeom>
            <a:avLst/>
            <a:gdLst/>
            <a:ahLst/>
            <a:cxnLst/>
            <a:rect l="l" t="t" r="r" b="b"/>
            <a:pathLst>
              <a:path w="38482" h="73653" extrusionOk="0">
                <a:moveTo>
                  <a:pt x="5954" y="69199"/>
                </a:moveTo>
                <a:cubicBezTo>
                  <a:pt x="6978" y="70973"/>
                  <a:pt x="8419" y="72295"/>
                  <a:pt x="10205" y="72938"/>
                </a:cubicBezTo>
                <a:cubicBezTo>
                  <a:pt x="12181" y="73652"/>
                  <a:pt x="14348" y="73450"/>
                  <a:pt x="16455" y="72533"/>
                </a:cubicBezTo>
                <a:cubicBezTo>
                  <a:pt x="15419" y="70473"/>
                  <a:pt x="13884" y="68949"/>
                  <a:pt x="11907" y="68235"/>
                </a:cubicBezTo>
                <a:cubicBezTo>
                  <a:pt x="10978" y="67901"/>
                  <a:pt x="10002" y="67759"/>
                  <a:pt x="9038" y="67806"/>
                </a:cubicBezTo>
                <a:cubicBezTo>
                  <a:pt x="10085" y="67401"/>
                  <a:pt x="11121" y="66937"/>
                  <a:pt x="12133" y="66425"/>
                </a:cubicBezTo>
                <a:cubicBezTo>
                  <a:pt x="13634" y="68104"/>
                  <a:pt x="15503" y="69163"/>
                  <a:pt x="17563" y="69354"/>
                </a:cubicBezTo>
                <a:cubicBezTo>
                  <a:pt x="19658" y="69533"/>
                  <a:pt x="21694" y="68794"/>
                  <a:pt x="23492" y="67354"/>
                </a:cubicBezTo>
                <a:cubicBezTo>
                  <a:pt x="21980" y="65639"/>
                  <a:pt x="20087" y="64544"/>
                  <a:pt x="18003" y="64365"/>
                </a:cubicBezTo>
                <a:cubicBezTo>
                  <a:pt x="17027" y="64282"/>
                  <a:pt x="16039" y="64389"/>
                  <a:pt x="15110" y="64687"/>
                </a:cubicBezTo>
                <a:cubicBezTo>
                  <a:pt x="16158" y="64020"/>
                  <a:pt x="17170" y="63294"/>
                  <a:pt x="18134" y="62508"/>
                </a:cubicBezTo>
                <a:cubicBezTo>
                  <a:pt x="19968" y="63782"/>
                  <a:pt x="21980" y="64377"/>
                  <a:pt x="23992" y="64103"/>
                </a:cubicBezTo>
                <a:cubicBezTo>
                  <a:pt x="26076" y="63818"/>
                  <a:pt x="27909" y="62651"/>
                  <a:pt x="29338" y="60853"/>
                </a:cubicBezTo>
                <a:cubicBezTo>
                  <a:pt x="27481" y="59508"/>
                  <a:pt x="25409" y="58865"/>
                  <a:pt x="23325" y="59150"/>
                </a:cubicBezTo>
                <a:cubicBezTo>
                  <a:pt x="22516" y="59258"/>
                  <a:pt x="21742" y="59496"/>
                  <a:pt x="21027" y="59853"/>
                </a:cubicBezTo>
                <a:cubicBezTo>
                  <a:pt x="21682" y="59198"/>
                  <a:pt x="22289" y="58519"/>
                  <a:pt x="22885" y="57793"/>
                </a:cubicBezTo>
                <a:cubicBezTo>
                  <a:pt x="24944" y="58710"/>
                  <a:pt x="27040" y="58936"/>
                  <a:pt x="29005" y="58269"/>
                </a:cubicBezTo>
                <a:cubicBezTo>
                  <a:pt x="30957" y="57614"/>
                  <a:pt x="32553" y="56102"/>
                  <a:pt x="33636" y="54066"/>
                </a:cubicBezTo>
                <a:cubicBezTo>
                  <a:pt x="31541" y="53102"/>
                  <a:pt x="29374" y="52864"/>
                  <a:pt x="27385" y="53531"/>
                </a:cubicBezTo>
                <a:cubicBezTo>
                  <a:pt x="26552" y="53816"/>
                  <a:pt x="25766" y="54257"/>
                  <a:pt x="25087" y="54817"/>
                </a:cubicBezTo>
                <a:cubicBezTo>
                  <a:pt x="25647" y="53971"/>
                  <a:pt x="26171" y="53102"/>
                  <a:pt x="26635" y="52209"/>
                </a:cubicBezTo>
                <a:cubicBezTo>
                  <a:pt x="28778" y="52685"/>
                  <a:pt x="30838" y="52495"/>
                  <a:pt x="32588" y="51507"/>
                </a:cubicBezTo>
                <a:cubicBezTo>
                  <a:pt x="34434" y="50471"/>
                  <a:pt x="35684" y="48709"/>
                  <a:pt x="36351" y="46506"/>
                </a:cubicBezTo>
                <a:cubicBezTo>
                  <a:pt x="34124" y="45946"/>
                  <a:pt x="31945" y="46113"/>
                  <a:pt x="30124" y="47149"/>
                </a:cubicBezTo>
                <a:cubicBezTo>
                  <a:pt x="29457" y="47530"/>
                  <a:pt x="28838" y="48018"/>
                  <a:pt x="28314" y="48602"/>
                </a:cubicBezTo>
                <a:cubicBezTo>
                  <a:pt x="28695" y="47637"/>
                  <a:pt x="29040" y="46649"/>
                  <a:pt x="29326" y="45649"/>
                </a:cubicBezTo>
                <a:cubicBezTo>
                  <a:pt x="29338" y="45613"/>
                  <a:pt x="29338" y="45577"/>
                  <a:pt x="29362" y="45530"/>
                </a:cubicBezTo>
                <a:cubicBezTo>
                  <a:pt x="31564" y="45804"/>
                  <a:pt x="33636" y="45387"/>
                  <a:pt x="35291" y="44196"/>
                </a:cubicBezTo>
                <a:cubicBezTo>
                  <a:pt x="36994" y="42970"/>
                  <a:pt x="38053" y="41077"/>
                  <a:pt x="38482" y="38815"/>
                </a:cubicBezTo>
                <a:cubicBezTo>
                  <a:pt x="36208" y="38505"/>
                  <a:pt x="34077" y="38910"/>
                  <a:pt x="32362" y="40136"/>
                </a:cubicBezTo>
                <a:cubicBezTo>
                  <a:pt x="31350" y="40874"/>
                  <a:pt x="30540" y="41851"/>
                  <a:pt x="29993" y="42970"/>
                </a:cubicBezTo>
                <a:cubicBezTo>
                  <a:pt x="30267" y="41684"/>
                  <a:pt x="30469" y="40386"/>
                  <a:pt x="30576" y="39077"/>
                </a:cubicBezTo>
                <a:cubicBezTo>
                  <a:pt x="32731" y="38898"/>
                  <a:pt x="34636" y="38088"/>
                  <a:pt x="36005" y="36636"/>
                </a:cubicBezTo>
                <a:cubicBezTo>
                  <a:pt x="37434" y="35100"/>
                  <a:pt x="38101" y="33040"/>
                  <a:pt x="38089" y="30730"/>
                </a:cubicBezTo>
                <a:cubicBezTo>
                  <a:pt x="35791" y="30873"/>
                  <a:pt x="33779" y="31671"/>
                  <a:pt x="32350" y="33207"/>
                </a:cubicBezTo>
                <a:cubicBezTo>
                  <a:pt x="31600" y="34005"/>
                  <a:pt x="31052" y="34957"/>
                  <a:pt x="30719" y="35993"/>
                </a:cubicBezTo>
                <a:cubicBezTo>
                  <a:pt x="30719" y="35088"/>
                  <a:pt x="30659" y="34183"/>
                  <a:pt x="30588" y="33290"/>
                </a:cubicBezTo>
                <a:cubicBezTo>
                  <a:pt x="32684" y="32528"/>
                  <a:pt x="34315" y="31242"/>
                  <a:pt x="35255" y="29433"/>
                </a:cubicBezTo>
                <a:cubicBezTo>
                  <a:pt x="36220" y="27575"/>
                  <a:pt x="36315" y="25408"/>
                  <a:pt x="35696" y="23194"/>
                </a:cubicBezTo>
                <a:cubicBezTo>
                  <a:pt x="33517" y="23932"/>
                  <a:pt x="31779" y="25253"/>
                  <a:pt x="30814" y="27123"/>
                </a:cubicBezTo>
                <a:cubicBezTo>
                  <a:pt x="30433" y="27861"/>
                  <a:pt x="30183" y="28659"/>
                  <a:pt x="30064" y="29468"/>
                </a:cubicBezTo>
                <a:cubicBezTo>
                  <a:pt x="29862" y="28421"/>
                  <a:pt x="29600" y="27373"/>
                  <a:pt x="29290" y="26337"/>
                </a:cubicBezTo>
                <a:cubicBezTo>
                  <a:pt x="31338" y="25444"/>
                  <a:pt x="32910" y="24027"/>
                  <a:pt x="33731" y="22158"/>
                </a:cubicBezTo>
                <a:cubicBezTo>
                  <a:pt x="34565" y="20229"/>
                  <a:pt x="34505" y="18062"/>
                  <a:pt x="33731" y="15895"/>
                </a:cubicBezTo>
                <a:cubicBezTo>
                  <a:pt x="31600" y="16788"/>
                  <a:pt x="29981" y="18229"/>
                  <a:pt x="29147" y="20146"/>
                </a:cubicBezTo>
                <a:cubicBezTo>
                  <a:pt x="28588" y="21444"/>
                  <a:pt x="28397" y="22872"/>
                  <a:pt x="28624" y="24265"/>
                </a:cubicBezTo>
                <a:cubicBezTo>
                  <a:pt x="28207" y="23194"/>
                  <a:pt x="27742" y="22158"/>
                  <a:pt x="27350" y="21086"/>
                </a:cubicBezTo>
                <a:cubicBezTo>
                  <a:pt x="29088" y="19800"/>
                  <a:pt x="30290" y="18122"/>
                  <a:pt x="30695" y="16169"/>
                </a:cubicBezTo>
                <a:cubicBezTo>
                  <a:pt x="31112" y="14109"/>
                  <a:pt x="30612" y="12002"/>
                  <a:pt x="29409" y="10049"/>
                </a:cubicBezTo>
                <a:cubicBezTo>
                  <a:pt x="27492" y="11359"/>
                  <a:pt x="26218" y="13097"/>
                  <a:pt x="25790" y="15157"/>
                </a:cubicBezTo>
                <a:cubicBezTo>
                  <a:pt x="25552" y="16300"/>
                  <a:pt x="25599" y="17479"/>
                  <a:pt x="25909" y="18598"/>
                </a:cubicBezTo>
                <a:cubicBezTo>
                  <a:pt x="25373" y="17693"/>
                  <a:pt x="24790" y="16812"/>
                  <a:pt x="24159" y="15967"/>
                </a:cubicBezTo>
                <a:cubicBezTo>
                  <a:pt x="25587" y="14205"/>
                  <a:pt x="26338" y="12192"/>
                  <a:pt x="26183" y="10133"/>
                </a:cubicBezTo>
                <a:cubicBezTo>
                  <a:pt x="26040" y="8037"/>
                  <a:pt x="24968" y="6144"/>
                  <a:pt x="23278" y="4596"/>
                </a:cubicBezTo>
                <a:cubicBezTo>
                  <a:pt x="21825" y="6370"/>
                  <a:pt x="21039" y="8394"/>
                  <a:pt x="21206" y="10490"/>
                </a:cubicBezTo>
                <a:cubicBezTo>
                  <a:pt x="21265" y="11454"/>
                  <a:pt x="21515" y="12383"/>
                  <a:pt x="21944" y="13240"/>
                </a:cubicBezTo>
                <a:cubicBezTo>
                  <a:pt x="21254" y="12478"/>
                  <a:pt x="20527" y="11740"/>
                  <a:pt x="19765" y="11037"/>
                </a:cubicBezTo>
                <a:cubicBezTo>
                  <a:pt x="20873" y="9049"/>
                  <a:pt x="21242" y="6942"/>
                  <a:pt x="20730" y="4930"/>
                </a:cubicBezTo>
                <a:cubicBezTo>
                  <a:pt x="20230" y="2917"/>
                  <a:pt x="18837" y="1227"/>
                  <a:pt x="16896" y="0"/>
                </a:cubicBezTo>
                <a:cubicBezTo>
                  <a:pt x="15753" y="2013"/>
                  <a:pt x="15360" y="4144"/>
                  <a:pt x="15896" y="6180"/>
                </a:cubicBezTo>
                <a:cubicBezTo>
                  <a:pt x="16146" y="7180"/>
                  <a:pt x="16622" y="8120"/>
                  <a:pt x="17265" y="8930"/>
                </a:cubicBezTo>
                <a:cubicBezTo>
                  <a:pt x="16884" y="8632"/>
                  <a:pt x="16491" y="8359"/>
                  <a:pt x="16074" y="8085"/>
                </a:cubicBezTo>
                <a:cubicBezTo>
                  <a:pt x="15550" y="6037"/>
                  <a:pt x="14503" y="4346"/>
                  <a:pt x="12907" y="3239"/>
                </a:cubicBezTo>
                <a:cubicBezTo>
                  <a:pt x="11169" y="2048"/>
                  <a:pt x="9026" y="1679"/>
                  <a:pt x="6752" y="2036"/>
                </a:cubicBezTo>
                <a:cubicBezTo>
                  <a:pt x="7240" y="4287"/>
                  <a:pt x="8323" y="6156"/>
                  <a:pt x="10050" y="7358"/>
                </a:cubicBezTo>
                <a:cubicBezTo>
                  <a:pt x="11788" y="8549"/>
                  <a:pt x="13895" y="8906"/>
                  <a:pt x="16134" y="8561"/>
                </a:cubicBezTo>
                <a:cubicBezTo>
                  <a:pt x="17146" y="9275"/>
                  <a:pt x="18122" y="10049"/>
                  <a:pt x="19063" y="10871"/>
                </a:cubicBezTo>
                <a:cubicBezTo>
                  <a:pt x="18753" y="10704"/>
                  <a:pt x="18420" y="10549"/>
                  <a:pt x="18086" y="10430"/>
                </a:cubicBezTo>
                <a:cubicBezTo>
                  <a:pt x="16134" y="9680"/>
                  <a:pt x="13967" y="9847"/>
                  <a:pt x="11836" y="10740"/>
                </a:cubicBezTo>
                <a:cubicBezTo>
                  <a:pt x="12848" y="12812"/>
                  <a:pt x="14360" y="14371"/>
                  <a:pt x="16312" y="15109"/>
                </a:cubicBezTo>
                <a:cubicBezTo>
                  <a:pt x="17789" y="15669"/>
                  <a:pt x="19396" y="15776"/>
                  <a:pt x="20920" y="15407"/>
                </a:cubicBezTo>
                <a:cubicBezTo>
                  <a:pt x="21551" y="15240"/>
                  <a:pt x="22158" y="15014"/>
                  <a:pt x="22730" y="14705"/>
                </a:cubicBezTo>
                <a:cubicBezTo>
                  <a:pt x="23516" y="15657"/>
                  <a:pt x="24242" y="16657"/>
                  <a:pt x="24909" y="17681"/>
                </a:cubicBezTo>
                <a:cubicBezTo>
                  <a:pt x="23290" y="16407"/>
                  <a:pt x="21218" y="15895"/>
                  <a:pt x="18979" y="16086"/>
                </a:cubicBezTo>
                <a:cubicBezTo>
                  <a:pt x="19265" y="18360"/>
                  <a:pt x="20218" y="20312"/>
                  <a:pt x="21849" y="21634"/>
                </a:cubicBezTo>
                <a:cubicBezTo>
                  <a:pt x="23492" y="22967"/>
                  <a:pt x="25564" y="23491"/>
                  <a:pt x="27862" y="23313"/>
                </a:cubicBezTo>
                <a:cubicBezTo>
                  <a:pt x="28576" y="25039"/>
                  <a:pt x="29135" y="26825"/>
                  <a:pt x="29516" y="28659"/>
                </a:cubicBezTo>
                <a:cubicBezTo>
                  <a:pt x="29088" y="26873"/>
                  <a:pt x="28481" y="25885"/>
                  <a:pt x="26992" y="24670"/>
                </a:cubicBezTo>
                <a:cubicBezTo>
                  <a:pt x="25504" y="23456"/>
                  <a:pt x="23242" y="22825"/>
                  <a:pt x="20968" y="23003"/>
                </a:cubicBezTo>
                <a:cubicBezTo>
                  <a:pt x="21242" y="25277"/>
                  <a:pt x="22194" y="27230"/>
                  <a:pt x="23825" y="28551"/>
                </a:cubicBezTo>
                <a:cubicBezTo>
                  <a:pt x="25445" y="29885"/>
                  <a:pt x="27564" y="30409"/>
                  <a:pt x="29862" y="30230"/>
                </a:cubicBezTo>
                <a:cubicBezTo>
                  <a:pt x="29838" y="30147"/>
                  <a:pt x="30386" y="34862"/>
                  <a:pt x="30362" y="36183"/>
                </a:cubicBezTo>
                <a:cubicBezTo>
                  <a:pt x="30207" y="34790"/>
                  <a:pt x="29659" y="33469"/>
                  <a:pt x="28802" y="32361"/>
                </a:cubicBezTo>
                <a:cubicBezTo>
                  <a:pt x="27492" y="30718"/>
                  <a:pt x="25528" y="29754"/>
                  <a:pt x="23266" y="29433"/>
                </a:cubicBezTo>
                <a:cubicBezTo>
                  <a:pt x="23075" y="31730"/>
                  <a:pt x="23563" y="33838"/>
                  <a:pt x="24885" y="35481"/>
                </a:cubicBezTo>
                <a:cubicBezTo>
                  <a:pt x="26171" y="37088"/>
                  <a:pt x="28052" y="38053"/>
                  <a:pt x="30267" y="38386"/>
                </a:cubicBezTo>
                <a:cubicBezTo>
                  <a:pt x="30124" y="40672"/>
                  <a:pt x="29731" y="42922"/>
                  <a:pt x="29100" y="45113"/>
                </a:cubicBezTo>
                <a:cubicBezTo>
                  <a:pt x="29433" y="43565"/>
                  <a:pt x="29374" y="42041"/>
                  <a:pt x="28838" y="40612"/>
                </a:cubicBezTo>
                <a:cubicBezTo>
                  <a:pt x="28100" y="38648"/>
                  <a:pt x="26528" y="37136"/>
                  <a:pt x="24456" y="36148"/>
                </a:cubicBezTo>
                <a:cubicBezTo>
                  <a:pt x="23575" y="38267"/>
                  <a:pt x="23409" y="40434"/>
                  <a:pt x="24159" y="42398"/>
                </a:cubicBezTo>
                <a:cubicBezTo>
                  <a:pt x="24861" y="44232"/>
                  <a:pt x="26171" y="45923"/>
                  <a:pt x="28123" y="46708"/>
                </a:cubicBezTo>
                <a:cubicBezTo>
                  <a:pt x="28254" y="46768"/>
                  <a:pt x="28397" y="46816"/>
                  <a:pt x="28540" y="46863"/>
                </a:cubicBezTo>
                <a:cubicBezTo>
                  <a:pt x="28183" y="47947"/>
                  <a:pt x="27754" y="49006"/>
                  <a:pt x="27266" y="50042"/>
                </a:cubicBezTo>
                <a:cubicBezTo>
                  <a:pt x="27040" y="50423"/>
                  <a:pt x="26849" y="50828"/>
                  <a:pt x="26683" y="51245"/>
                </a:cubicBezTo>
                <a:cubicBezTo>
                  <a:pt x="26409" y="51780"/>
                  <a:pt x="26111" y="52316"/>
                  <a:pt x="25814" y="52840"/>
                </a:cubicBezTo>
                <a:cubicBezTo>
                  <a:pt x="26409" y="51626"/>
                  <a:pt x="26683" y="50280"/>
                  <a:pt x="26599" y="48923"/>
                </a:cubicBezTo>
                <a:cubicBezTo>
                  <a:pt x="26421" y="46827"/>
                  <a:pt x="25361" y="44946"/>
                  <a:pt x="23671" y="43398"/>
                </a:cubicBezTo>
                <a:cubicBezTo>
                  <a:pt x="22206" y="45184"/>
                  <a:pt x="21444" y="47208"/>
                  <a:pt x="21599" y="49304"/>
                </a:cubicBezTo>
                <a:cubicBezTo>
                  <a:pt x="21742" y="51149"/>
                  <a:pt x="22587" y="52828"/>
                  <a:pt x="23944" y="54257"/>
                </a:cubicBezTo>
                <a:cubicBezTo>
                  <a:pt x="24337" y="54686"/>
                  <a:pt x="24313" y="54662"/>
                  <a:pt x="24528" y="54876"/>
                </a:cubicBezTo>
                <a:cubicBezTo>
                  <a:pt x="23385" y="56543"/>
                  <a:pt x="22087" y="58115"/>
                  <a:pt x="20658" y="59543"/>
                </a:cubicBezTo>
                <a:cubicBezTo>
                  <a:pt x="21480" y="58543"/>
                  <a:pt x="22027" y="57353"/>
                  <a:pt x="22266" y="56079"/>
                </a:cubicBezTo>
                <a:cubicBezTo>
                  <a:pt x="22635" y="54007"/>
                  <a:pt x="22075" y="51911"/>
                  <a:pt x="20813" y="49995"/>
                </a:cubicBezTo>
                <a:cubicBezTo>
                  <a:pt x="18944" y="51364"/>
                  <a:pt x="17717" y="53138"/>
                  <a:pt x="17336" y="55198"/>
                </a:cubicBezTo>
                <a:cubicBezTo>
                  <a:pt x="16979" y="57269"/>
                  <a:pt x="17551" y="59353"/>
                  <a:pt x="18813" y="61270"/>
                </a:cubicBezTo>
                <a:cubicBezTo>
                  <a:pt x="17503" y="62389"/>
                  <a:pt x="16110" y="63425"/>
                  <a:pt x="14646" y="64353"/>
                </a:cubicBezTo>
                <a:cubicBezTo>
                  <a:pt x="15241" y="63746"/>
                  <a:pt x="15741" y="63056"/>
                  <a:pt x="16122" y="62294"/>
                </a:cubicBezTo>
                <a:cubicBezTo>
                  <a:pt x="17027" y="60401"/>
                  <a:pt x="17063" y="58234"/>
                  <a:pt x="16360" y="56043"/>
                </a:cubicBezTo>
                <a:cubicBezTo>
                  <a:pt x="14193" y="56864"/>
                  <a:pt x="12514" y="58234"/>
                  <a:pt x="11598" y="60127"/>
                </a:cubicBezTo>
                <a:cubicBezTo>
                  <a:pt x="10717" y="61960"/>
                  <a:pt x="10669" y="64056"/>
                  <a:pt x="11312" y="66187"/>
                </a:cubicBezTo>
                <a:cubicBezTo>
                  <a:pt x="9812" y="66901"/>
                  <a:pt x="8264" y="67509"/>
                  <a:pt x="6668" y="67997"/>
                </a:cubicBezTo>
                <a:cubicBezTo>
                  <a:pt x="7478" y="67568"/>
                  <a:pt x="8192" y="66997"/>
                  <a:pt x="8776" y="66306"/>
                </a:cubicBezTo>
                <a:cubicBezTo>
                  <a:pt x="10157" y="64699"/>
                  <a:pt x="10740" y="62615"/>
                  <a:pt x="10633" y="60317"/>
                </a:cubicBezTo>
                <a:cubicBezTo>
                  <a:pt x="8335" y="60555"/>
                  <a:pt x="6347" y="61448"/>
                  <a:pt x="4990" y="63044"/>
                </a:cubicBezTo>
                <a:cubicBezTo>
                  <a:pt x="3704" y="64544"/>
                  <a:pt x="3108" y="66473"/>
                  <a:pt x="3144" y="68604"/>
                </a:cubicBezTo>
                <a:cubicBezTo>
                  <a:pt x="2894" y="68640"/>
                  <a:pt x="370" y="68675"/>
                  <a:pt x="120" y="68711"/>
                </a:cubicBezTo>
                <a:cubicBezTo>
                  <a:pt x="144" y="69056"/>
                  <a:pt x="1" y="69259"/>
                  <a:pt x="120" y="69425"/>
                </a:cubicBezTo>
                <a:cubicBezTo>
                  <a:pt x="1239" y="69247"/>
                  <a:pt x="4835" y="69199"/>
                  <a:pt x="5954" y="69199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52"/>
          <p:cNvPicPr preferRelativeResize="0"/>
          <p:nvPr/>
        </p:nvPicPr>
        <p:blipFill rotWithShape="1">
          <a:blip r:embed="rId3">
            <a:alphaModFix/>
          </a:blip>
          <a:srcRect b="-532"/>
          <a:stretch/>
        </p:blipFill>
        <p:spPr>
          <a:xfrm>
            <a:off x="3958475" y="576025"/>
            <a:ext cx="4838424" cy="3970524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52"/>
          <p:cNvSpPr txBox="1">
            <a:spLocks noGrp="1"/>
          </p:cNvSpPr>
          <p:nvPr>
            <p:ph type="subTitle" idx="4294967295"/>
          </p:nvPr>
        </p:nvSpPr>
        <p:spPr>
          <a:xfrm>
            <a:off x="674825" y="1976750"/>
            <a:ext cx="2960700" cy="14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Efficacité de l’utilisation des connaissances liées au langage dramatique et aux techniques</a:t>
            </a:r>
            <a:endParaRPr sz="2000"/>
          </a:p>
        </p:txBody>
      </p:sp>
      <p:sp>
        <p:nvSpPr>
          <p:cNvPr id="867" name="Google Shape;867;p52"/>
          <p:cNvSpPr txBox="1">
            <a:spLocks noGrp="1"/>
          </p:cNvSpPr>
          <p:nvPr>
            <p:ph type="subTitle" idx="4294967295"/>
          </p:nvPr>
        </p:nvSpPr>
        <p:spPr>
          <a:xfrm>
            <a:off x="674825" y="1329725"/>
            <a:ext cx="36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accent5"/>
                </a:solidFill>
              </a:rPr>
              <a:t>Critère évalué</a:t>
            </a:r>
            <a:endParaRPr sz="2400"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3"/>
          <p:cNvSpPr/>
          <p:nvPr/>
        </p:nvSpPr>
        <p:spPr>
          <a:xfrm>
            <a:off x="2006688" y="6450"/>
            <a:ext cx="5130600" cy="5130600"/>
          </a:xfrm>
          <a:prstGeom prst="ellipse">
            <a:avLst/>
          </a:pr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3"/>
          <p:cNvSpPr/>
          <p:nvPr/>
        </p:nvSpPr>
        <p:spPr>
          <a:xfrm>
            <a:off x="2618838" y="618600"/>
            <a:ext cx="3906300" cy="390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3"/>
          <p:cNvSpPr/>
          <p:nvPr/>
        </p:nvSpPr>
        <p:spPr>
          <a:xfrm>
            <a:off x="7961275" y="-1352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3"/>
          <p:cNvSpPr/>
          <p:nvPr/>
        </p:nvSpPr>
        <p:spPr>
          <a:xfrm flipH="1">
            <a:off x="-3750" y="-1350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3"/>
          <p:cNvSpPr txBox="1">
            <a:spLocks noGrp="1"/>
          </p:cNvSpPr>
          <p:nvPr>
            <p:ph type="title"/>
          </p:nvPr>
        </p:nvSpPr>
        <p:spPr>
          <a:xfrm>
            <a:off x="2887350" y="1207350"/>
            <a:ext cx="3369300" cy="2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LAZZI DE LA MOUCHE 2.0</a:t>
            </a:r>
            <a:endParaRPr sz="4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4"/>
          <p:cNvSpPr/>
          <p:nvPr/>
        </p:nvSpPr>
        <p:spPr>
          <a:xfrm>
            <a:off x="2196025" y="2337575"/>
            <a:ext cx="1152724" cy="1152724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4"/>
          <p:cNvSpPr txBox="1">
            <a:spLocks noGrp="1"/>
          </p:cNvSpPr>
          <p:nvPr>
            <p:ph type="ctrTitle"/>
          </p:nvPr>
        </p:nvSpPr>
        <p:spPr>
          <a:xfrm>
            <a:off x="4278325" y="552150"/>
            <a:ext cx="3510000" cy="12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Merci !</a:t>
            </a:r>
            <a:endParaRPr/>
          </a:p>
        </p:txBody>
      </p:sp>
      <p:sp>
        <p:nvSpPr>
          <p:cNvPr id="883" name="Google Shape;883;p54"/>
          <p:cNvSpPr txBox="1">
            <a:spLocks noGrp="1"/>
          </p:cNvSpPr>
          <p:nvPr>
            <p:ph type="ctrTitle"/>
          </p:nvPr>
        </p:nvSpPr>
        <p:spPr>
          <a:xfrm>
            <a:off x="3922525" y="1661475"/>
            <a:ext cx="4221600" cy="15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Si vous avez des questions en lien avec cette activité </a:t>
            </a:r>
            <a:r>
              <a:rPr lang="en" sz="1800" i="1">
                <a:solidFill>
                  <a:schemeClr val="accent5"/>
                </a:solidFill>
              </a:rPr>
              <a:t>Clic en main</a:t>
            </a:r>
            <a:r>
              <a:rPr lang="en" sz="1800">
                <a:solidFill>
                  <a:schemeClr val="accent5"/>
                </a:solidFill>
              </a:rPr>
              <a:t> ou pour nous signaler des erreurs, écrivez-nous.</a:t>
            </a: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SERVICENATIONAL@RECITARTS.CA</a:t>
            </a:r>
            <a:endParaRPr sz="1800">
              <a:solidFill>
                <a:schemeClr val="accent2"/>
              </a:solidFill>
            </a:endParaRPr>
          </a:p>
        </p:txBody>
      </p:sp>
      <p:grpSp>
        <p:nvGrpSpPr>
          <p:cNvPr id="884" name="Google Shape;884;p54"/>
          <p:cNvGrpSpPr/>
          <p:nvPr/>
        </p:nvGrpSpPr>
        <p:grpSpPr>
          <a:xfrm>
            <a:off x="1207745" y="286266"/>
            <a:ext cx="1542728" cy="4857060"/>
            <a:chOff x="2352918" y="1527699"/>
            <a:chExt cx="936178" cy="2947424"/>
          </a:xfrm>
        </p:grpSpPr>
        <p:sp>
          <p:nvSpPr>
            <p:cNvPr id="885" name="Google Shape;885;p54"/>
            <p:cNvSpPr/>
            <p:nvPr/>
          </p:nvSpPr>
          <p:spPr>
            <a:xfrm>
              <a:off x="2437461" y="1803815"/>
              <a:ext cx="766708" cy="2120227"/>
            </a:xfrm>
            <a:custGeom>
              <a:avLst/>
              <a:gdLst/>
              <a:ahLst/>
              <a:cxnLst/>
              <a:rect l="l" t="t" r="r" b="b"/>
              <a:pathLst>
                <a:path w="23969" h="66283" extrusionOk="0">
                  <a:moveTo>
                    <a:pt x="11990" y="1"/>
                  </a:moveTo>
                  <a:lnTo>
                    <a:pt x="10097" y="810"/>
                  </a:lnTo>
                  <a:cubicBezTo>
                    <a:pt x="10097" y="810"/>
                    <a:pt x="9538" y="3156"/>
                    <a:pt x="7871" y="4049"/>
                  </a:cubicBezTo>
                  <a:cubicBezTo>
                    <a:pt x="6192" y="4942"/>
                    <a:pt x="1025" y="6644"/>
                    <a:pt x="1025" y="6644"/>
                  </a:cubicBezTo>
                  <a:cubicBezTo>
                    <a:pt x="1025" y="6644"/>
                    <a:pt x="1" y="16372"/>
                    <a:pt x="2870" y="18884"/>
                  </a:cubicBezTo>
                  <a:cubicBezTo>
                    <a:pt x="4930" y="20682"/>
                    <a:pt x="5942" y="25480"/>
                    <a:pt x="6359" y="28052"/>
                  </a:cubicBezTo>
                  <a:cubicBezTo>
                    <a:pt x="5930" y="28861"/>
                    <a:pt x="5049" y="31016"/>
                    <a:pt x="5049" y="35148"/>
                  </a:cubicBezTo>
                  <a:cubicBezTo>
                    <a:pt x="5049" y="40625"/>
                    <a:pt x="8764" y="49030"/>
                    <a:pt x="8764" y="49030"/>
                  </a:cubicBezTo>
                  <a:cubicBezTo>
                    <a:pt x="8764" y="49030"/>
                    <a:pt x="7811" y="50400"/>
                    <a:pt x="7811" y="53317"/>
                  </a:cubicBezTo>
                  <a:cubicBezTo>
                    <a:pt x="7811" y="56234"/>
                    <a:pt x="9514" y="63723"/>
                    <a:pt x="9514" y="63723"/>
                  </a:cubicBezTo>
                  <a:cubicBezTo>
                    <a:pt x="9514" y="63723"/>
                    <a:pt x="8859" y="64020"/>
                    <a:pt x="7811" y="64580"/>
                  </a:cubicBezTo>
                  <a:cubicBezTo>
                    <a:pt x="6752" y="65128"/>
                    <a:pt x="5537" y="66282"/>
                    <a:pt x="5537" y="66282"/>
                  </a:cubicBezTo>
                  <a:lnTo>
                    <a:pt x="18432" y="66282"/>
                  </a:lnTo>
                  <a:cubicBezTo>
                    <a:pt x="18432" y="66282"/>
                    <a:pt x="17217" y="65128"/>
                    <a:pt x="16158" y="64580"/>
                  </a:cubicBezTo>
                  <a:cubicBezTo>
                    <a:pt x="15110" y="64020"/>
                    <a:pt x="14455" y="63723"/>
                    <a:pt x="14455" y="63723"/>
                  </a:cubicBezTo>
                  <a:cubicBezTo>
                    <a:pt x="14455" y="63723"/>
                    <a:pt x="16158" y="56234"/>
                    <a:pt x="16158" y="53317"/>
                  </a:cubicBezTo>
                  <a:cubicBezTo>
                    <a:pt x="16158" y="50388"/>
                    <a:pt x="15205" y="49018"/>
                    <a:pt x="15205" y="49018"/>
                  </a:cubicBezTo>
                  <a:cubicBezTo>
                    <a:pt x="15205" y="49018"/>
                    <a:pt x="18920" y="40625"/>
                    <a:pt x="18920" y="35148"/>
                  </a:cubicBezTo>
                  <a:cubicBezTo>
                    <a:pt x="18920" y="31016"/>
                    <a:pt x="18039" y="28861"/>
                    <a:pt x="17610" y="28052"/>
                  </a:cubicBezTo>
                  <a:cubicBezTo>
                    <a:pt x="18027" y="25468"/>
                    <a:pt x="19051" y="20682"/>
                    <a:pt x="21099" y="18884"/>
                  </a:cubicBezTo>
                  <a:cubicBezTo>
                    <a:pt x="23968" y="16372"/>
                    <a:pt x="22956" y="6644"/>
                    <a:pt x="22956" y="6644"/>
                  </a:cubicBezTo>
                  <a:cubicBezTo>
                    <a:pt x="22956" y="6644"/>
                    <a:pt x="17765" y="4942"/>
                    <a:pt x="16110" y="4049"/>
                  </a:cubicBezTo>
                  <a:cubicBezTo>
                    <a:pt x="14443" y="3156"/>
                    <a:pt x="13884" y="810"/>
                    <a:pt x="13884" y="810"/>
                  </a:cubicBezTo>
                  <a:lnTo>
                    <a:pt x="11990" y="1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2724261" y="1803815"/>
              <a:ext cx="314213" cy="180921"/>
            </a:xfrm>
            <a:custGeom>
              <a:avLst/>
              <a:gdLst/>
              <a:ahLst/>
              <a:cxnLst/>
              <a:rect l="l" t="t" r="r" b="b"/>
              <a:pathLst>
                <a:path w="9823" h="5656" extrusionOk="0">
                  <a:moveTo>
                    <a:pt x="3024" y="1"/>
                  </a:moveTo>
                  <a:lnTo>
                    <a:pt x="1131" y="810"/>
                  </a:lnTo>
                  <a:cubicBezTo>
                    <a:pt x="905" y="1644"/>
                    <a:pt x="524" y="2430"/>
                    <a:pt x="0" y="3120"/>
                  </a:cubicBezTo>
                  <a:cubicBezTo>
                    <a:pt x="774" y="3775"/>
                    <a:pt x="2012" y="4597"/>
                    <a:pt x="3894" y="5299"/>
                  </a:cubicBezTo>
                  <a:cubicBezTo>
                    <a:pt x="4587" y="5558"/>
                    <a:pt x="5378" y="5655"/>
                    <a:pt x="6187" y="5655"/>
                  </a:cubicBezTo>
                  <a:cubicBezTo>
                    <a:pt x="7463" y="5655"/>
                    <a:pt x="8781" y="5413"/>
                    <a:pt x="9823" y="5180"/>
                  </a:cubicBezTo>
                  <a:cubicBezTo>
                    <a:pt x="8906" y="4858"/>
                    <a:pt x="8013" y="4477"/>
                    <a:pt x="7144" y="4049"/>
                  </a:cubicBezTo>
                  <a:cubicBezTo>
                    <a:pt x="5477" y="3156"/>
                    <a:pt x="4918" y="810"/>
                    <a:pt x="4918" y="810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2705580" y="1527699"/>
              <a:ext cx="230822" cy="373262"/>
            </a:xfrm>
            <a:custGeom>
              <a:avLst/>
              <a:gdLst/>
              <a:ahLst/>
              <a:cxnLst/>
              <a:rect l="l" t="t" r="r" b="b"/>
              <a:pathLst>
                <a:path w="7216" h="11669" extrusionOk="0">
                  <a:moveTo>
                    <a:pt x="3608" y="1"/>
                  </a:moveTo>
                  <a:cubicBezTo>
                    <a:pt x="1620" y="1"/>
                    <a:pt x="1" y="1608"/>
                    <a:pt x="1" y="3608"/>
                  </a:cubicBezTo>
                  <a:lnTo>
                    <a:pt x="1" y="7930"/>
                  </a:lnTo>
                  <a:cubicBezTo>
                    <a:pt x="1" y="8645"/>
                    <a:pt x="275" y="9323"/>
                    <a:pt x="751" y="9847"/>
                  </a:cubicBezTo>
                  <a:lnTo>
                    <a:pt x="1751" y="10931"/>
                  </a:lnTo>
                  <a:cubicBezTo>
                    <a:pt x="2192" y="11395"/>
                    <a:pt x="2811" y="11669"/>
                    <a:pt x="3454" y="11669"/>
                  </a:cubicBezTo>
                  <a:lnTo>
                    <a:pt x="3751" y="11669"/>
                  </a:lnTo>
                  <a:cubicBezTo>
                    <a:pt x="4406" y="11669"/>
                    <a:pt x="5025" y="11407"/>
                    <a:pt x="5478" y="10931"/>
                  </a:cubicBezTo>
                  <a:lnTo>
                    <a:pt x="6478" y="9847"/>
                  </a:lnTo>
                  <a:cubicBezTo>
                    <a:pt x="6954" y="9323"/>
                    <a:pt x="7216" y="8645"/>
                    <a:pt x="7216" y="7942"/>
                  </a:cubicBezTo>
                  <a:lnTo>
                    <a:pt x="7216" y="3608"/>
                  </a:lnTo>
                  <a:cubicBezTo>
                    <a:pt x="7216" y="1608"/>
                    <a:pt x="5609" y="1"/>
                    <a:pt x="3608" y="1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2633608" y="2792133"/>
              <a:ext cx="72388" cy="470760"/>
            </a:xfrm>
            <a:custGeom>
              <a:avLst/>
              <a:gdLst/>
              <a:ahLst/>
              <a:cxnLst/>
              <a:rect l="l" t="t" r="r" b="b"/>
              <a:pathLst>
                <a:path w="2263" h="14717" extrusionOk="0">
                  <a:moveTo>
                    <a:pt x="905" y="0"/>
                  </a:moveTo>
                  <a:cubicBezTo>
                    <a:pt x="548" y="798"/>
                    <a:pt x="1" y="2477"/>
                    <a:pt x="1" y="5358"/>
                  </a:cubicBezTo>
                  <a:cubicBezTo>
                    <a:pt x="1" y="8347"/>
                    <a:pt x="1382" y="12430"/>
                    <a:pt x="2263" y="14716"/>
                  </a:cubicBezTo>
                  <a:cubicBezTo>
                    <a:pt x="2263" y="14704"/>
                    <a:pt x="1858" y="9168"/>
                    <a:pt x="1644" y="6442"/>
                  </a:cubicBezTo>
                  <a:cubicBezTo>
                    <a:pt x="1441" y="3703"/>
                    <a:pt x="905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2456525" y="3949153"/>
              <a:ext cx="728579" cy="73155"/>
            </a:xfrm>
            <a:custGeom>
              <a:avLst/>
              <a:gdLst/>
              <a:ahLst/>
              <a:cxnLst/>
              <a:rect l="l" t="t" r="r" b="b"/>
              <a:pathLst>
                <a:path w="22777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2777" y="2286"/>
                  </a:lnTo>
                  <a:lnTo>
                    <a:pt x="22777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2533455" y="3949153"/>
              <a:ext cx="82272" cy="73155"/>
            </a:xfrm>
            <a:custGeom>
              <a:avLst/>
              <a:gdLst/>
              <a:ahLst/>
              <a:cxnLst/>
              <a:rect l="l" t="t" r="r" b="b"/>
              <a:pathLst>
                <a:path w="2572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572" y="2286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2456525" y="3949153"/>
              <a:ext cx="728579" cy="61736"/>
            </a:xfrm>
            <a:custGeom>
              <a:avLst/>
              <a:gdLst/>
              <a:ahLst/>
              <a:cxnLst/>
              <a:rect l="l" t="t" r="r" b="b"/>
              <a:pathLst>
                <a:path w="22777" h="1930" extrusionOk="0">
                  <a:moveTo>
                    <a:pt x="0" y="0"/>
                  </a:moveTo>
                  <a:lnTo>
                    <a:pt x="12" y="1143"/>
                  </a:lnTo>
                  <a:lnTo>
                    <a:pt x="22777" y="1929"/>
                  </a:lnTo>
                  <a:lnTo>
                    <a:pt x="22777" y="0"/>
                  </a:ln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4"/>
            <p:cNvSpPr/>
            <p:nvPr/>
          </p:nvSpPr>
          <p:spPr>
            <a:xfrm>
              <a:off x="2431383" y="3924011"/>
              <a:ext cx="778864" cy="50668"/>
            </a:xfrm>
            <a:custGeom>
              <a:avLst/>
              <a:gdLst/>
              <a:ahLst/>
              <a:cxnLst/>
              <a:rect l="l" t="t" r="r" b="b"/>
              <a:pathLst>
                <a:path w="24349" h="1584" extrusionOk="0">
                  <a:moveTo>
                    <a:pt x="798" y="0"/>
                  </a:moveTo>
                  <a:cubicBezTo>
                    <a:pt x="358" y="0"/>
                    <a:pt x="0" y="346"/>
                    <a:pt x="0" y="786"/>
                  </a:cubicBezTo>
                  <a:cubicBezTo>
                    <a:pt x="0" y="1227"/>
                    <a:pt x="358" y="1584"/>
                    <a:pt x="798" y="1584"/>
                  </a:cubicBezTo>
                  <a:lnTo>
                    <a:pt x="23563" y="1584"/>
                  </a:lnTo>
                  <a:cubicBezTo>
                    <a:pt x="23991" y="1584"/>
                    <a:pt x="24349" y="1227"/>
                    <a:pt x="24349" y="786"/>
                  </a:cubicBezTo>
                  <a:cubicBezTo>
                    <a:pt x="24349" y="346"/>
                    <a:pt x="23991" y="0"/>
                    <a:pt x="23563" y="0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4"/>
            <p:cNvSpPr/>
            <p:nvPr/>
          </p:nvSpPr>
          <p:spPr>
            <a:xfrm>
              <a:off x="2384905" y="4052728"/>
              <a:ext cx="872203" cy="391559"/>
            </a:xfrm>
            <a:custGeom>
              <a:avLst/>
              <a:gdLst/>
              <a:ahLst/>
              <a:cxnLst/>
              <a:rect l="l" t="t" r="r" b="b"/>
              <a:pathLst>
                <a:path w="27267" h="12241" extrusionOk="0">
                  <a:moveTo>
                    <a:pt x="1" y="1"/>
                  </a:moveTo>
                  <a:lnTo>
                    <a:pt x="1" y="12240"/>
                  </a:lnTo>
                  <a:lnTo>
                    <a:pt x="27266" y="12240"/>
                  </a:lnTo>
                  <a:lnTo>
                    <a:pt x="27266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3055971" y="4072913"/>
              <a:ext cx="142856" cy="351191"/>
            </a:xfrm>
            <a:custGeom>
              <a:avLst/>
              <a:gdLst/>
              <a:ahLst/>
              <a:cxnLst/>
              <a:rect l="l" t="t" r="r" b="b"/>
              <a:pathLst>
                <a:path w="4466" h="10979" extrusionOk="0">
                  <a:moveTo>
                    <a:pt x="1" y="1"/>
                  </a:moveTo>
                  <a:lnTo>
                    <a:pt x="1" y="10978"/>
                  </a:lnTo>
                  <a:lnTo>
                    <a:pt x="4465" y="1097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23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2384905" y="4052728"/>
              <a:ext cx="872203" cy="84959"/>
            </a:xfrm>
            <a:custGeom>
              <a:avLst/>
              <a:gdLst/>
              <a:ahLst/>
              <a:cxnLst/>
              <a:rect l="l" t="t" r="r" b="b"/>
              <a:pathLst>
                <a:path w="27267" h="2656" extrusionOk="0">
                  <a:moveTo>
                    <a:pt x="1" y="1"/>
                  </a:moveTo>
                  <a:lnTo>
                    <a:pt x="1" y="1394"/>
                  </a:lnTo>
                  <a:lnTo>
                    <a:pt x="27266" y="2656"/>
                  </a:lnTo>
                  <a:lnTo>
                    <a:pt x="27266" y="1"/>
                  </a:lnTo>
                  <a:close/>
                </a:path>
              </a:pathLst>
            </a:custGeom>
            <a:solidFill>
              <a:srgbClr val="23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2543723" y="2120683"/>
              <a:ext cx="193524" cy="164576"/>
            </a:xfrm>
            <a:custGeom>
              <a:avLst/>
              <a:gdLst/>
              <a:ahLst/>
              <a:cxnLst/>
              <a:rect l="l" t="t" r="r" b="b"/>
              <a:pathLst>
                <a:path w="6050" h="5145" extrusionOk="0">
                  <a:moveTo>
                    <a:pt x="1" y="1"/>
                  </a:moveTo>
                  <a:lnTo>
                    <a:pt x="1775" y="4120"/>
                  </a:lnTo>
                  <a:lnTo>
                    <a:pt x="2906" y="5144"/>
                  </a:lnTo>
                  <a:lnTo>
                    <a:pt x="6049" y="4120"/>
                  </a:lnTo>
                  <a:cubicBezTo>
                    <a:pt x="5228" y="4120"/>
                    <a:pt x="4418" y="4013"/>
                    <a:pt x="3632" y="3775"/>
                  </a:cubicBezTo>
                  <a:cubicBezTo>
                    <a:pt x="2477" y="340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2479748" y="2070527"/>
              <a:ext cx="685556" cy="668699"/>
            </a:xfrm>
            <a:custGeom>
              <a:avLst/>
              <a:gdLst/>
              <a:ahLst/>
              <a:cxnLst/>
              <a:rect l="l" t="t" r="r" b="b"/>
              <a:pathLst>
                <a:path w="21432" h="20905" extrusionOk="0">
                  <a:moveTo>
                    <a:pt x="20853" y="0"/>
                  </a:moveTo>
                  <a:cubicBezTo>
                    <a:pt x="20675" y="0"/>
                    <a:pt x="20259" y="82"/>
                    <a:pt x="19836" y="747"/>
                  </a:cubicBezTo>
                  <a:lnTo>
                    <a:pt x="19896" y="592"/>
                  </a:lnTo>
                  <a:lnTo>
                    <a:pt x="17491" y="5069"/>
                  </a:lnTo>
                  <a:cubicBezTo>
                    <a:pt x="17104" y="5767"/>
                    <a:pt x="16374" y="6181"/>
                    <a:pt x="15613" y="6181"/>
                  </a:cubicBezTo>
                  <a:cubicBezTo>
                    <a:pt x="15414" y="6181"/>
                    <a:pt x="15212" y="6152"/>
                    <a:pt x="15014" y="6093"/>
                  </a:cubicBezTo>
                  <a:lnTo>
                    <a:pt x="10871" y="4843"/>
                  </a:lnTo>
                  <a:cubicBezTo>
                    <a:pt x="10805" y="4825"/>
                    <a:pt x="10737" y="4816"/>
                    <a:pt x="10668" y="4816"/>
                  </a:cubicBezTo>
                  <a:cubicBezTo>
                    <a:pt x="10600" y="4816"/>
                    <a:pt x="10531" y="4825"/>
                    <a:pt x="10466" y="4843"/>
                  </a:cubicBezTo>
                  <a:lnTo>
                    <a:pt x="6620" y="5998"/>
                  </a:lnTo>
                  <a:lnTo>
                    <a:pt x="6061" y="6153"/>
                  </a:lnTo>
                  <a:cubicBezTo>
                    <a:pt x="5946" y="6171"/>
                    <a:pt x="5832" y="6180"/>
                    <a:pt x="5719" y="6180"/>
                  </a:cubicBezTo>
                  <a:cubicBezTo>
                    <a:pt x="4947" y="6180"/>
                    <a:pt x="4220" y="5765"/>
                    <a:pt x="3846" y="5069"/>
                  </a:cubicBezTo>
                  <a:lnTo>
                    <a:pt x="2060" y="1771"/>
                  </a:lnTo>
                  <a:cubicBezTo>
                    <a:pt x="1507" y="151"/>
                    <a:pt x="804" y="1"/>
                    <a:pt x="563" y="1"/>
                  </a:cubicBezTo>
                  <a:cubicBezTo>
                    <a:pt x="508" y="1"/>
                    <a:pt x="477" y="9"/>
                    <a:pt x="477" y="9"/>
                  </a:cubicBezTo>
                  <a:lnTo>
                    <a:pt x="0" y="592"/>
                  </a:lnTo>
                  <a:lnTo>
                    <a:pt x="1858" y="7260"/>
                  </a:lnTo>
                  <a:lnTo>
                    <a:pt x="1167" y="7450"/>
                  </a:lnTo>
                  <a:cubicBezTo>
                    <a:pt x="1405" y="8117"/>
                    <a:pt x="2120" y="10141"/>
                    <a:pt x="2858" y="12296"/>
                  </a:cubicBezTo>
                  <a:cubicBezTo>
                    <a:pt x="3834" y="14118"/>
                    <a:pt x="4453" y="16582"/>
                    <a:pt x="4822" y="18487"/>
                  </a:cubicBezTo>
                  <a:cubicBezTo>
                    <a:pt x="4906" y="18456"/>
                    <a:pt x="4995" y="18441"/>
                    <a:pt x="5089" y="18441"/>
                  </a:cubicBezTo>
                  <a:cubicBezTo>
                    <a:pt x="6311" y="18441"/>
                    <a:pt x="8401" y="20904"/>
                    <a:pt x="10657" y="20904"/>
                  </a:cubicBezTo>
                  <a:cubicBezTo>
                    <a:pt x="12563" y="20904"/>
                    <a:pt x="14678" y="18222"/>
                    <a:pt x="16229" y="18222"/>
                  </a:cubicBezTo>
                  <a:cubicBezTo>
                    <a:pt x="16335" y="18222"/>
                    <a:pt x="16438" y="18235"/>
                    <a:pt x="16538" y="18261"/>
                  </a:cubicBezTo>
                  <a:cubicBezTo>
                    <a:pt x="16764" y="17118"/>
                    <a:pt x="17062" y="15987"/>
                    <a:pt x="17407" y="14880"/>
                  </a:cubicBezTo>
                  <a:lnTo>
                    <a:pt x="17431" y="14892"/>
                  </a:lnTo>
                  <a:lnTo>
                    <a:pt x="17538" y="14475"/>
                  </a:lnTo>
                  <a:cubicBezTo>
                    <a:pt x="17586" y="14332"/>
                    <a:pt x="17634" y="14201"/>
                    <a:pt x="17681" y="14070"/>
                  </a:cubicBezTo>
                  <a:cubicBezTo>
                    <a:pt x="18467" y="11356"/>
                    <a:pt x="19396" y="8212"/>
                    <a:pt x="19670" y="7450"/>
                  </a:cubicBezTo>
                  <a:lnTo>
                    <a:pt x="19515" y="7403"/>
                  </a:lnTo>
                  <a:lnTo>
                    <a:pt x="21432" y="592"/>
                  </a:lnTo>
                  <a:lnTo>
                    <a:pt x="20944" y="9"/>
                  </a:lnTo>
                  <a:cubicBezTo>
                    <a:pt x="20944" y="9"/>
                    <a:pt x="20911" y="0"/>
                    <a:pt x="20853" y="0"/>
                  </a:cubicBez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2352918" y="2016340"/>
              <a:ext cx="270806" cy="588826"/>
            </a:xfrm>
            <a:custGeom>
              <a:avLst/>
              <a:gdLst/>
              <a:ahLst/>
              <a:cxnLst/>
              <a:rect l="l" t="t" r="r" b="b"/>
              <a:pathLst>
                <a:path w="8466" h="18408" extrusionOk="0">
                  <a:moveTo>
                    <a:pt x="3668" y="0"/>
                  </a:moveTo>
                  <a:cubicBezTo>
                    <a:pt x="3668" y="0"/>
                    <a:pt x="1298" y="1108"/>
                    <a:pt x="644" y="3834"/>
                  </a:cubicBezTo>
                  <a:cubicBezTo>
                    <a:pt x="1" y="6561"/>
                    <a:pt x="1572" y="10764"/>
                    <a:pt x="3144" y="14502"/>
                  </a:cubicBezTo>
                  <a:cubicBezTo>
                    <a:pt x="4025" y="16681"/>
                    <a:pt x="6049" y="18181"/>
                    <a:pt x="8395" y="18407"/>
                  </a:cubicBezTo>
                  <a:cubicBezTo>
                    <a:pt x="8395" y="18407"/>
                    <a:pt x="8466" y="16705"/>
                    <a:pt x="8049" y="15228"/>
                  </a:cubicBezTo>
                  <a:cubicBezTo>
                    <a:pt x="7633" y="13752"/>
                    <a:pt x="7025" y="11514"/>
                    <a:pt x="6370" y="7096"/>
                  </a:cubicBezTo>
                  <a:cubicBezTo>
                    <a:pt x="5728" y="2679"/>
                    <a:pt x="3668" y="0"/>
                    <a:pt x="3668" y="0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3018258" y="2016340"/>
              <a:ext cx="270838" cy="588826"/>
            </a:xfrm>
            <a:custGeom>
              <a:avLst/>
              <a:gdLst/>
              <a:ahLst/>
              <a:cxnLst/>
              <a:rect l="l" t="t" r="r" b="b"/>
              <a:pathLst>
                <a:path w="8467" h="18408" extrusionOk="0">
                  <a:moveTo>
                    <a:pt x="4799" y="0"/>
                  </a:moveTo>
                  <a:cubicBezTo>
                    <a:pt x="4799" y="0"/>
                    <a:pt x="2739" y="2679"/>
                    <a:pt x="2096" y="7096"/>
                  </a:cubicBezTo>
                  <a:cubicBezTo>
                    <a:pt x="1442" y="11514"/>
                    <a:pt x="834" y="13752"/>
                    <a:pt x="418" y="15228"/>
                  </a:cubicBezTo>
                  <a:cubicBezTo>
                    <a:pt x="1" y="16705"/>
                    <a:pt x="72" y="18407"/>
                    <a:pt x="72" y="18407"/>
                  </a:cubicBezTo>
                  <a:cubicBezTo>
                    <a:pt x="72" y="18407"/>
                    <a:pt x="3751" y="18253"/>
                    <a:pt x="5323" y="14502"/>
                  </a:cubicBezTo>
                  <a:cubicBezTo>
                    <a:pt x="6895" y="10764"/>
                    <a:pt x="8466" y="6561"/>
                    <a:pt x="7823" y="3834"/>
                  </a:cubicBezTo>
                  <a:cubicBezTo>
                    <a:pt x="7168" y="1108"/>
                    <a:pt x="4799" y="0"/>
                    <a:pt x="4799" y="0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3046822" y="2098996"/>
              <a:ext cx="79265" cy="346968"/>
            </a:xfrm>
            <a:custGeom>
              <a:avLst/>
              <a:gdLst/>
              <a:ahLst/>
              <a:cxnLst/>
              <a:rect l="l" t="t" r="r" b="b"/>
              <a:pathLst>
                <a:path w="2478" h="10847" extrusionOk="0">
                  <a:moveTo>
                    <a:pt x="2477" y="0"/>
                  </a:moveTo>
                  <a:cubicBezTo>
                    <a:pt x="1858" y="1441"/>
                    <a:pt x="1430" y="2965"/>
                    <a:pt x="1203" y="4512"/>
                  </a:cubicBezTo>
                  <a:cubicBezTo>
                    <a:pt x="763" y="7453"/>
                    <a:pt x="346" y="9430"/>
                    <a:pt x="1" y="10847"/>
                  </a:cubicBezTo>
                  <a:cubicBezTo>
                    <a:pt x="227" y="10751"/>
                    <a:pt x="1084" y="10323"/>
                    <a:pt x="1608" y="9608"/>
                  </a:cubicBezTo>
                  <a:cubicBezTo>
                    <a:pt x="2215" y="8775"/>
                    <a:pt x="2025" y="7239"/>
                    <a:pt x="1668" y="5822"/>
                  </a:cubicBezTo>
                  <a:cubicBezTo>
                    <a:pt x="1322" y="4405"/>
                    <a:pt x="2465" y="36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2820991" y="2709861"/>
              <a:ext cx="99801" cy="1214182"/>
            </a:xfrm>
            <a:custGeom>
              <a:avLst/>
              <a:gdLst/>
              <a:ahLst/>
              <a:cxnLst/>
              <a:rect l="l" t="t" r="r" b="b"/>
              <a:pathLst>
                <a:path w="3120" h="37958" extrusionOk="0">
                  <a:moveTo>
                    <a:pt x="0" y="1"/>
                  </a:moveTo>
                  <a:lnTo>
                    <a:pt x="0" y="37660"/>
                  </a:lnTo>
                  <a:lnTo>
                    <a:pt x="298" y="37588"/>
                  </a:lnTo>
                  <a:lnTo>
                    <a:pt x="298" y="37957"/>
                  </a:lnTo>
                  <a:lnTo>
                    <a:pt x="3120" y="37957"/>
                  </a:lnTo>
                  <a:cubicBezTo>
                    <a:pt x="3120" y="37957"/>
                    <a:pt x="2679" y="36803"/>
                    <a:pt x="1858" y="36279"/>
                  </a:cubicBezTo>
                  <a:cubicBezTo>
                    <a:pt x="1465" y="36029"/>
                    <a:pt x="1060" y="35814"/>
                    <a:pt x="643" y="35624"/>
                  </a:cubicBezTo>
                  <a:cubicBezTo>
                    <a:pt x="1012" y="32528"/>
                    <a:pt x="1703" y="26647"/>
                    <a:pt x="1774" y="25134"/>
                  </a:cubicBezTo>
                  <a:cubicBezTo>
                    <a:pt x="1882" y="23075"/>
                    <a:pt x="1274" y="20729"/>
                    <a:pt x="1274" y="20729"/>
                  </a:cubicBezTo>
                  <a:cubicBezTo>
                    <a:pt x="1274" y="20729"/>
                    <a:pt x="2334" y="10073"/>
                    <a:pt x="2358" y="8216"/>
                  </a:cubicBezTo>
                  <a:cubicBezTo>
                    <a:pt x="2358" y="6942"/>
                    <a:pt x="2286" y="5668"/>
                    <a:pt x="2132" y="4406"/>
                  </a:cubicBezTo>
                  <a:lnTo>
                    <a:pt x="3120" y="1751"/>
                  </a:lnTo>
                  <a:lnTo>
                    <a:pt x="762" y="34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2793577" y="2562847"/>
              <a:ext cx="54475" cy="1361196"/>
            </a:xfrm>
            <a:custGeom>
              <a:avLst/>
              <a:gdLst/>
              <a:ahLst/>
              <a:cxnLst/>
              <a:rect l="l" t="t" r="r" b="b"/>
              <a:pathLst>
                <a:path w="1703" h="42554" extrusionOk="0">
                  <a:moveTo>
                    <a:pt x="0" y="1"/>
                  </a:moveTo>
                  <a:lnTo>
                    <a:pt x="441" y="42137"/>
                  </a:lnTo>
                  <a:cubicBezTo>
                    <a:pt x="453" y="42363"/>
                    <a:pt x="631" y="42542"/>
                    <a:pt x="857" y="42553"/>
                  </a:cubicBezTo>
                  <a:cubicBezTo>
                    <a:pt x="1072" y="42542"/>
                    <a:pt x="1250" y="42363"/>
                    <a:pt x="1250" y="42137"/>
                  </a:cubicBezTo>
                  <a:lnTo>
                    <a:pt x="1703" y="1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2793577" y="2562847"/>
              <a:ext cx="27445" cy="1299108"/>
            </a:xfrm>
            <a:custGeom>
              <a:avLst/>
              <a:gdLst/>
              <a:ahLst/>
              <a:cxnLst/>
              <a:rect l="l" t="t" r="r" b="b"/>
              <a:pathLst>
                <a:path w="858" h="40613" extrusionOk="0">
                  <a:moveTo>
                    <a:pt x="0" y="1"/>
                  </a:moveTo>
                  <a:lnTo>
                    <a:pt x="429" y="40613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4"/>
            <p:cNvSpPr/>
            <p:nvPr/>
          </p:nvSpPr>
          <p:spPr>
            <a:xfrm>
              <a:off x="2749403" y="2437072"/>
              <a:ext cx="391911" cy="170749"/>
            </a:xfrm>
            <a:custGeom>
              <a:avLst/>
              <a:gdLst/>
              <a:ahLst/>
              <a:cxnLst/>
              <a:rect l="l" t="t" r="r" b="b"/>
              <a:pathLst>
                <a:path w="12252" h="5338" extrusionOk="0">
                  <a:moveTo>
                    <a:pt x="9026" y="1"/>
                  </a:moveTo>
                  <a:cubicBezTo>
                    <a:pt x="7251" y="1"/>
                    <a:pt x="5692" y="1281"/>
                    <a:pt x="4810" y="1421"/>
                  </a:cubicBezTo>
                  <a:cubicBezTo>
                    <a:pt x="4726" y="1433"/>
                    <a:pt x="4643" y="1438"/>
                    <a:pt x="4562" y="1438"/>
                  </a:cubicBezTo>
                  <a:cubicBezTo>
                    <a:pt x="3768" y="1438"/>
                    <a:pt x="3162" y="905"/>
                    <a:pt x="2762" y="873"/>
                  </a:cubicBezTo>
                  <a:cubicBezTo>
                    <a:pt x="2744" y="871"/>
                    <a:pt x="2723" y="871"/>
                    <a:pt x="2700" y="871"/>
                  </a:cubicBezTo>
                  <a:cubicBezTo>
                    <a:pt x="2143" y="871"/>
                    <a:pt x="179" y="1266"/>
                    <a:pt x="179" y="1266"/>
                  </a:cubicBezTo>
                  <a:cubicBezTo>
                    <a:pt x="179" y="1266"/>
                    <a:pt x="0" y="2004"/>
                    <a:pt x="179" y="2516"/>
                  </a:cubicBezTo>
                  <a:cubicBezTo>
                    <a:pt x="369" y="3028"/>
                    <a:pt x="738" y="3504"/>
                    <a:pt x="774" y="4028"/>
                  </a:cubicBezTo>
                  <a:cubicBezTo>
                    <a:pt x="822" y="4564"/>
                    <a:pt x="1607" y="5338"/>
                    <a:pt x="1607" y="5338"/>
                  </a:cubicBezTo>
                  <a:cubicBezTo>
                    <a:pt x="1607" y="5338"/>
                    <a:pt x="3143" y="4957"/>
                    <a:pt x="3667" y="4766"/>
                  </a:cubicBezTo>
                  <a:cubicBezTo>
                    <a:pt x="3704" y="4754"/>
                    <a:pt x="3753" y="4748"/>
                    <a:pt x="3813" y="4748"/>
                  </a:cubicBezTo>
                  <a:cubicBezTo>
                    <a:pt x="4415" y="4748"/>
                    <a:pt x="6141" y="5299"/>
                    <a:pt x="7792" y="5299"/>
                  </a:cubicBezTo>
                  <a:cubicBezTo>
                    <a:pt x="8404" y="5299"/>
                    <a:pt x="9006" y="5223"/>
                    <a:pt x="9537" y="5016"/>
                  </a:cubicBezTo>
                  <a:cubicBezTo>
                    <a:pt x="11632" y="4195"/>
                    <a:pt x="12252" y="2397"/>
                    <a:pt x="12013" y="1456"/>
                  </a:cubicBezTo>
                  <a:cubicBezTo>
                    <a:pt x="11871" y="849"/>
                    <a:pt x="10990" y="87"/>
                    <a:pt x="9168" y="4"/>
                  </a:cubicBezTo>
                  <a:cubicBezTo>
                    <a:pt x="9120" y="2"/>
                    <a:pt x="9073" y="1"/>
                    <a:pt x="9026" y="1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4"/>
            <p:cNvSpPr/>
            <p:nvPr/>
          </p:nvSpPr>
          <p:spPr>
            <a:xfrm>
              <a:off x="2494590" y="2330777"/>
              <a:ext cx="362994" cy="275956"/>
            </a:xfrm>
            <a:custGeom>
              <a:avLst/>
              <a:gdLst/>
              <a:ahLst/>
              <a:cxnLst/>
              <a:rect l="l" t="t" r="r" b="b"/>
              <a:pathLst>
                <a:path w="11348" h="8627" extrusionOk="0">
                  <a:moveTo>
                    <a:pt x="10176" y="1"/>
                  </a:moveTo>
                  <a:cubicBezTo>
                    <a:pt x="10138" y="1"/>
                    <a:pt x="10100" y="6"/>
                    <a:pt x="10062" y="17"/>
                  </a:cubicBezTo>
                  <a:cubicBezTo>
                    <a:pt x="9466" y="219"/>
                    <a:pt x="8061" y="695"/>
                    <a:pt x="7740" y="898"/>
                  </a:cubicBezTo>
                  <a:cubicBezTo>
                    <a:pt x="7347" y="1160"/>
                    <a:pt x="7025" y="2077"/>
                    <a:pt x="6121" y="2410"/>
                  </a:cubicBezTo>
                  <a:cubicBezTo>
                    <a:pt x="5204" y="2743"/>
                    <a:pt x="3311" y="2362"/>
                    <a:pt x="1656" y="3362"/>
                  </a:cubicBezTo>
                  <a:cubicBezTo>
                    <a:pt x="1" y="4351"/>
                    <a:pt x="346" y="5756"/>
                    <a:pt x="501" y="6363"/>
                  </a:cubicBezTo>
                  <a:cubicBezTo>
                    <a:pt x="746" y="7284"/>
                    <a:pt x="2805" y="8627"/>
                    <a:pt x="3819" y="8627"/>
                  </a:cubicBezTo>
                  <a:cubicBezTo>
                    <a:pt x="3840" y="8627"/>
                    <a:pt x="3861" y="8626"/>
                    <a:pt x="3882" y="8625"/>
                  </a:cubicBezTo>
                  <a:cubicBezTo>
                    <a:pt x="6252" y="8458"/>
                    <a:pt x="8228" y="4875"/>
                    <a:pt x="8811" y="4767"/>
                  </a:cubicBezTo>
                  <a:cubicBezTo>
                    <a:pt x="9395" y="4660"/>
                    <a:pt x="11002" y="4220"/>
                    <a:pt x="11002" y="4220"/>
                  </a:cubicBezTo>
                  <a:cubicBezTo>
                    <a:pt x="11002" y="4220"/>
                    <a:pt x="11347" y="3136"/>
                    <a:pt x="11121" y="2660"/>
                  </a:cubicBezTo>
                  <a:cubicBezTo>
                    <a:pt x="10907" y="2172"/>
                    <a:pt x="11014" y="1577"/>
                    <a:pt x="10931" y="1029"/>
                  </a:cubicBezTo>
                  <a:cubicBezTo>
                    <a:pt x="10859" y="719"/>
                    <a:pt x="10716" y="422"/>
                    <a:pt x="10514" y="172"/>
                  </a:cubicBezTo>
                  <a:cubicBezTo>
                    <a:pt x="10431" y="61"/>
                    <a:pt x="10306" y="1"/>
                    <a:pt x="10176" y="1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2729219" y="1685749"/>
              <a:ext cx="76962" cy="30132"/>
            </a:xfrm>
            <a:custGeom>
              <a:avLst/>
              <a:gdLst/>
              <a:ahLst/>
              <a:cxnLst/>
              <a:rect l="l" t="t" r="r" b="b"/>
              <a:pathLst>
                <a:path w="2406" h="942" extrusionOk="0">
                  <a:moveTo>
                    <a:pt x="0" y="1"/>
                  </a:moveTo>
                  <a:cubicBezTo>
                    <a:pt x="0" y="1"/>
                    <a:pt x="286" y="941"/>
                    <a:pt x="1203" y="941"/>
                  </a:cubicBezTo>
                  <a:cubicBezTo>
                    <a:pt x="2119" y="941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2835449" y="1685749"/>
              <a:ext cx="76962" cy="98298"/>
            </a:xfrm>
            <a:custGeom>
              <a:avLst/>
              <a:gdLst/>
              <a:ahLst/>
              <a:cxnLst/>
              <a:rect l="l" t="t" r="r" b="b"/>
              <a:pathLst>
                <a:path w="2406" h="3073" extrusionOk="0">
                  <a:moveTo>
                    <a:pt x="1" y="1"/>
                  </a:moveTo>
                  <a:lnTo>
                    <a:pt x="1" y="3073"/>
                  </a:lnTo>
                  <a:cubicBezTo>
                    <a:pt x="1" y="3073"/>
                    <a:pt x="846" y="2477"/>
                    <a:pt x="846" y="1846"/>
                  </a:cubicBezTo>
                  <a:cubicBezTo>
                    <a:pt x="822" y="1477"/>
                    <a:pt x="739" y="1108"/>
                    <a:pt x="584" y="763"/>
                  </a:cubicBezTo>
                  <a:lnTo>
                    <a:pt x="584" y="763"/>
                  </a:lnTo>
                  <a:cubicBezTo>
                    <a:pt x="775" y="882"/>
                    <a:pt x="989" y="941"/>
                    <a:pt x="1203" y="941"/>
                  </a:cubicBezTo>
                  <a:cubicBezTo>
                    <a:pt x="2132" y="941"/>
                    <a:pt x="2406" y="1"/>
                    <a:pt x="2406" y="1"/>
                  </a:cubicBez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2774129" y="1810213"/>
              <a:ext cx="93723" cy="12315"/>
            </a:xfrm>
            <a:custGeom>
              <a:avLst/>
              <a:gdLst/>
              <a:ahLst/>
              <a:cxnLst/>
              <a:rect l="l" t="t" r="r" b="b"/>
              <a:pathLst>
                <a:path w="2930" h="385" extrusionOk="0">
                  <a:moveTo>
                    <a:pt x="1242" y="0"/>
                  </a:moveTo>
                  <a:cubicBezTo>
                    <a:pt x="1233" y="0"/>
                    <a:pt x="1224" y="1"/>
                    <a:pt x="1215" y="3"/>
                  </a:cubicBezTo>
                  <a:cubicBezTo>
                    <a:pt x="942" y="3"/>
                    <a:pt x="1" y="384"/>
                    <a:pt x="1" y="384"/>
                  </a:cubicBezTo>
                  <a:lnTo>
                    <a:pt x="2930" y="384"/>
                  </a:lnTo>
                  <a:cubicBezTo>
                    <a:pt x="2930" y="384"/>
                    <a:pt x="1989" y="3"/>
                    <a:pt x="1727" y="3"/>
                  </a:cubicBezTo>
                  <a:cubicBezTo>
                    <a:pt x="1717" y="1"/>
                    <a:pt x="1706" y="0"/>
                    <a:pt x="1696" y="0"/>
                  </a:cubicBezTo>
                  <a:cubicBezTo>
                    <a:pt x="1647" y="0"/>
                    <a:pt x="1598" y="21"/>
                    <a:pt x="1549" y="51"/>
                  </a:cubicBezTo>
                  <a:cubicBezTo>
                    <a:pt x="1525" y="69"/>
                    <a:pt x="1495" y="78"/>
                    <a:pt x="1464" y="78"/>
                  </a:cubicBezTo>
                  <a:cubicBezTo>
                    <a:pt x="1433" y="78"/>
                    <a:pt x="1400" y="69"/>
                    <a:pt x="1370" y="51"/>
                  </a:cubicBezTo>
                  <a:cubicBezTo>
                    <a:pt x="1331" y="21"/>
                    <a:pt x="1284" y="0"/>
                    <a:pt x="1242" y="0"/>
                  </a:cubicBez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4"/>
            <p:cNvSpPr/>
            <p:nvPr/>
          </p:nvSpPr>
          <p:spPr>
            <a:xfrm>
              <a:off x="2377292" y="2056708"/>
              <a:ext cx="83807" cy="252157"/>
            </a:xfrm>
            <a:custGeom>
              <a:avLst/>
              <a:gdLst/>
              <a:ahLst/>
              <a:cxnLst/>
              <a:rect l="l" t="t" r="r" b="b"/>
              <a:pathLst>
                <a:path w="2620" h="7883" extrusionOk="0">
                  <a:moveTo>
                    <a:pt x="2620" y="0"/>
                  </a:moveTo>
                  <a:cubicBezTo>
                    <a:pt x="2620" y="1"/>
                    <a:pt x="524" y="1322"/>
                    <a:pt x="263" y="3656"/>
                  </a:cubicBezTo>
                  <a:cubicBezTo>
                    <a:pt x="1" y="5989"/>
                    <a:pt x="1513" y="7882"/>
                    <a:pt x="1513" y="7882"/>
                  </a:cubicBezTo>
                  <a:cubicBezTo>
                    <a:pt x="1513" y="7882"/>
                    <a:pt x="1108" y="6870"/>
                    <a:pt x="1275" y="4525"/>
                  </a:cubicBezTo>
                  <a:cubicBezTo>
                    <a:pt x="1429" y="2167"/>
                    <a:pt x="2620" y="1"/>
                    <a:pt x="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4"/>
            <p:cNvSpPr/>
            <p:nvPr/>
          </p:nvSpPr>
          <p:spPr>
            <a:xfrm>
              <a:off x="2505274" y="2399103"/>
              <a:ext cx="200338" cy="107414"/>
            </a:xfrm>
            <a:custGeom>
              <a:avLst/>
              <a:gdLst/>
              <a:ahLst/>
              <a:cxnLst/>
              <a:rect l="l" t="t" r="r" b="b"/>
              <a:pathLst>
                <a:path w="6263" h="3358" extrusionOk="0">
                  <a:moveTo>
                    <a:pt x="6263" y="0"/>
                  </a:moveTo>
                  <a:cubicBezTo>
                    <a:pt x="6120" y="107"/>
                    <a:pt x="5953" y="203"/>
                    <a:pt x="5775" y="274"/>
                  </a:cubicBezTo>
                  <a:cubicBezTo>
                    <a:pt x="4870" y="607"/>
                    <a:pt x="2977" y="226"/>
                    <a:pt x="1310" y="1226"/>
                  </a:cubicBezTo>
                  <a:cubicBezTo>
                    <a:pt x="238" y="1869"/>
                    <a:pt x="0" y="2691"/>
                    <a:pt x="24" y="3358"/>
                  </a:cubicBezTo>
                  <a:cubicBezTo>
                    <a:pt x="24" y="3358"/>
                    <a:pt x="1262" y="1691"/>
                    <a:pt x="2512" y="1441"/>
                  </a:cubicBezTo>
                  <a:cubicBezTo>
                    <a:pt x="3763" y="1203"/>
                    <a:pt x="5513" y="1000"/>
                    <a:pt x="5989" y="417"/>
                  </a:cubicBezTo>
                  <a:cubicBezTo>
                    <a:pt x="6096" y="286"/>
                    <a:pt x="6191" y="143"/>
                    <a:pt x="6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2763477" y="2587221"/>
              <a:ext cx="115059" cy="25558"/>
            </a:xfrm>
            <a:custGeom>
              <a:avLst/>
              <a:gdLst/>
              <a:ahLst/>
              <a:cxnLst/>
              <a:rect l="l" t="t" r="r" b="b"/>
              <a:pathLst>
                <a:path w="3597" h="799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20"/>
                    <a:pt x="179" y="798"/>
                    <a:pt x="393" y="798"/>
                  </a:cubicBezTo>
                  <a:lnTo>
                    <a:pt x="3191" y="798"/>
                  </a:lnTo>
                  <a:cubicBezTo>
                    <a:pt x="3418" y="798"/>
                    <a:pt x="3596" y="620"/>
                    <a:pt x="3596" y="394"/>
                  </a:cubicBezTo>
                  <a:cubicBezTo>
                    <a:pt x="3596" y="179"/>
                    <a:pt x="3418" y="1"/>
                    <a:pt x="3191" y="1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2381482" y="2087928"/>
              <a:ext cx="130669" cy="404898"/>
            </a:xfrm>
            <a:custGeom>
              <a:avLst/>
              <a:gdLst/>
              <a:ahLst/>
              <a:cxnLst/>
              <a:rect l="l" t="t" r="r" b="b"/>
              <a:pathLst>
                <a:path w="4085" h="12658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608" y="870"/>
                    <a:pt x="155" y="1965"/>
                    <a:pt x="96" y="3132"/>
                  </a:cubicBezTo>
                  <a:cubicBezTo>
                    <a:pt x="1" y="5097"/>
                    <a:pt x="3072" y="12657"/>
                    <a:pt x="3072" y="12657"/>
                  </a:cubicBezTo>
                  <a:cubicBezTo>
                    <a:pt x="3072" y="12657"/>
                    <a:pt x="4084" y="10478"/>
                    <a:pt x="3739" y="9204"/>
                  </a:cubicBezTo>
                  <a:cubicBezTo>
                    <a:pt x="3394" y="7930"/>
                    <a:pt x="1560" y="7252"/>
                    <a:pt x="1298" y="6799"/>
                  </a:cubicBezTo>
                  <a:cubicBezTo>
                    <a:pt x="1025" y="6335"/>
                    <a:pt x="739" y="4561"/>
                    <a:pt x="739" y="4561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2789771" y="1844759"/>
              <a:ext cx="22487" cy="39824"/>
            </a:xfrm>
            <a:custGeom>
              <a:avLst/>
              <a:gdLst/>
              <a:ahLst/>
              <a:cxnLst/>
              <a:rect l="l" t="t" r="r" b="b"/>
              <a:pathLst>
                <a:path w="703" h="1245" extrusionOk="0">
                  <a:moveTo>
                    <a:pt x="118" y="0"/>
                  </a:moveTo>
                  <a:cubicBezTo>
                    <a:pt x="84" y="0"/>
                    <a:pt x="62" y="37"/>
                    <a:pt x="72" y="66"/>
                  </a:cubicBezTo>
                  <a:lnTo>
                    <a:pt x="179" y="280"/>
                  </a:lnTo>
                  <a:cubicBezTo>
                    <a:pt x="214" y="352"/>
                    <a:pt x="203" y="447"/>
                    <a:pt x="143" y="519"/>
                  </a:cubicBezTo>
                  <a:cubicBezTo>
                    <a:pt x="48" y="626"/>
                    <a:pt x="0" y="769"/>
                    <a:pt x="36" y="923"/>
                  </a:cubicBezTo>
                  <a:cubicBezTo>
                    <a:pt x="107" y="1185"/>
                    <a:pt x="607" y="1245"/>
                    <a:pt x="607" y="1245"/>
                  </a:cubicBezTo>
                  <a:cubicBezTo>
                    <a:pt x="524" y="1078"/>
                    <a:pt x="464" y="900"/>
                    <a:pt x="441" y="721"/>
                  </a:cubicBezTo>
                  <a:cubicBezTo>
                    <a:pt x="441" y="590"/>
                    <a:pt x="500" y="471"/>
                    <a:pt x="607" y="388"/>
                  </a:cubicBezTo>
                  <a:lnTo>
                    <a:pt x="655" y="340"/>
                  </a:lnTo>
                  <a:cubicBezTo>
                    <a:pt x="703" y="292"/>
                    <a:pt x="679" y="209"/>
                    <a:pt x="619" y="185"/>
                  </a:cubicBezTo>
                  <a:lnTo>
                    <a:pt x="143" y="7"/>
                  </a:lnTo>
                  <a:cubicBezTo>
                    <a:pt x="134" y="2"/>
                    <a:pt x="126" y="0"/>
                    <a:pt x="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2837752" y="1652162"/>
              <a:ext cx="28597" cy="21815"/>
            </a:xfrm>
            <a:custGeom>
              <a:avLst/>
              <a:gdLst/>
              <a:ahLst/>
              <a:cxnLst/>
              <a:rect l="l" t="t" r="r" b="b"/>
              <a:pathLst>
                <a:path w="894" h="682" extrusionOk="0">
                  <a:moveTo>
                    <a:pt x="291" y="0"/>
                  </a:moveTo>
                  <a:cubicBezTo>
                    <a:pt x="215" y="0"/>
                    <a:pt x="141" y="48"/>
                    <a:pt x="119" y="134"/>
                  </a:cubicBezTo>
                  <a:lnTo>
                    <a:pt x="12" y="551"/>
                  </a:lnTo>
                  <a:cubicBezTo>
                    <a:pt x="0" y="610"/>
                    <a:pt x="48" y="682"/>
                    <a:pt x="119" y="682"/>
                  </a:cubicBezTo>
                  <a:lnTo>
                    <a:pt x="667" y="682"/>
                  </a:lnTo>
                  <a:cubicBezTo>
                    <a:pt x="810" y="682"/>
                    <a:pt x="893" y="491"/>
                    <a:pt x="774" y="396"/>
                  </a:cubicBezTo>
                  <a:lnTo>
                    <a:pt x="429" y="63"/>
                  </a:lnTo>
                  <a:cubicBezTo>
                    <a:pt x="391" y="20"/>
                    <a:pt x="341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4"/>
            <p:cNvSpPr/>
            <p:nvPr/>
          </p:nvSpPr>
          <p:spPr>
            <a:xfrm>
              <a:off x="2486593" y="3924011"/>
              <a:ext cx="36210" cy="50668"/>
            </a:xfrm>
            <a:custGeom>
              <a:avLst/>
              <a:gdLst/>
              <a:ahLst/>
              <a:cxnLst/>
              <a:rect l="l" t="t" r="r" b="b"/>
              <a:pathLst>
                <a:path w="1132" h="1584" extrusionOk="0">
                  <a:moveTo>
                    <a:pt x="1" y="0"/>
                  </a:moveTo>
                  <a:lnTo>
                    <a:pt x="1" y="1584"/>
                  </a:lnTo>
                  <a:lnTo>
                    <a:pt x="1132" y="1584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4"/>
            <p:cNvSpPr/>
            <p:nvPr/>
          </p:nvSpPr>
          <p:spPr>
            <a:xfrm>
              <a:off x="2357492" y="4022276"/>
              <a:ext cx="926646" cy="50668"/>
            </a:xfrm>
            <a:custGeom>
              <a:avLst/>
              <a:gdLst/>
              <a:ahLst/>
              <a:cxnLst/>
              <a:rect l="l" t="t" r="r" b="b"/>
              <a:pathLst>
                <a:path w="28969" h="1584" extrusionOk="0">
                  <a:moveTo>
                    <a:pt x="798" y="0"/>
                  </a:moveTo>
                  <a:cubicBezTo>
                    <a:pt x="358" y="0"/>
                    <a:pt x="1" y="346"/>
                    <a:pt x="1" y="786"/>
                  </a:cubicBezTo>
                  <a:cubicBezTo>
                    <a:pt x="1" y="1227"/>
                    <a:pt x="358" y="1584"/>
                    <a:pt x="798" y="1584"/>
                  </a:cubicBezTo>
                  <a:lnTo>
                    <a:pt x="28171" y="1584"/>
                  </a:lnTo>
                  <a:cubicBezTo>
                    <a:pt x="28611" y="1584"/>
                    <a:pt x="28968" y="1227"/>
                    <a:pt x="28968" y="786"/>
                  </a:cubicBezTo>
                  <a:cubicBezTo>
                    <a:pt x="28968" y="346"/>
                    <a:pt x="28611" y="0"/>
                    <a:pt x="28171" y="0"/>
                  </a:cubicBez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4"/>
            <p:cNvSpPr/>
            <p:nvPr/>
          </p:nvSpPr>
          <p:spPr>
            <a:xfrm>
              <a:off x="2357492" y="4424455"/>
              <a:ext cx="926646" cy="50668"/>
            </a:xfrm>
            <a:custGeom>
              <a:avLst/>
              <a:gdLst/>
              <a:ahLst/>
              <a:cxnLst/>
              <a:rect l="l" t="t" r="r" b="b"/>
              <a:pathLst>
                <a:path w="28969" h="1584" extrusionOk="0">
                  <a:moveTo>
                    <a:pt x="798" y="0"/>
                  </a:moveTo>
                  <a:cubicBezTo>
                    <a:pt x="358" y="0"/>
                    <a:pt x="1" y="345"/>
                    <a:pt x="1" y="786"/>
                  </a:cubicBezTo>
                  <a:cubicBezTo>
                    <a:pt x="1" y="1227"/>
                    <a:pt x="358" y="1584"/>
                    <a:pt x="798" y="1584"/>
                  </a:cubicBezTo>
                  <a:lnTo>
                    <a:pt x="28171" y="1584"/>
                  </a:lnTo>
                  <a:cubicBezTo>
                    <a:pt x="28611" y="1584"/>
                    <a:pt x="28968" y="1227"/>
                    <a:pt x="28968" y="786"/>
                  </a:cubicBezTo>
                  <a:cubicBezTo>
                    <a:pt x="28968" y="345"/>
                    <a:pt x="28611" y="0"/>
                    <a:pt x="28171" y="0"/>
                  </a:cubicBez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4"/>
            <p:cNvSpPr/>
            <p:nvPr/>
          </p:nvSpPr>
          <p:spPr>
            <a:xfrm>
              <a:off x="3172117" y="4022276"/>
              <a:ext cx="50700" cy="5066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1" y="0"/>
                  </a:moveTo>
                  <a:lnTo>
                    <a:pt x="1" y="1584"/>
                  </a:lnTo>
                  <a:lnTo>
                    <a:pt x="1585" y="1584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23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4"/>
            <p:cNvSpPr/>
            <p:nvPr/>
          </p:nvSpPr>
          <p:spPr>
            <a:xfrm>
              <a:off x="3172117" y="4424455"/>
              <a:ext cx="50700" cy="5066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1" y="0"/>
                  </a:moveTo>
                  <a:lnTo>
                    <a:pt x="1" y="1584"/>
                  </a:lnTo>
                  <a:lnTo>
                    <a:pt x="1585" y="1584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23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4"/>
            <p:cNvSpPr/>
            <p:nvPr/>
          </p:nvSpPr>
          <p:spPr>
            <a:xfrm>
              <a:off x="2720070" y="1553993"/>
              <a:ext cx="59433" cy="120017"/>
            </a:xfrm>
            <a:custGeom>
              <a:avLst/>
              <a:gdLst/>
              <a:ahLst/>
              <a:cxnLst/>
              <a:rect l="l" t="t" r="r" b="b"/>
              <a:pathLst>
                <a:path w="1858" h="3752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405" y="334"/>
                    <a:pt x="1012" y="738"/>
                    <a:pt x="691" y="1191"/>
                  </a:cubicBezTo>
                  <a:cubicBezTo>
                    <a:pt x="262" y="1846"/>
                    <a:pt x="226" y="3203"/>
                    <a:pt x="226" y="3203"/>
                  </a:cubicBezTo>
                  <a:lnTo>
                    <a:pt x="36" y="3572"/>
                  </a:lnTo>
                  <a:cubicBezTo>
                    <a:pt x="0" y="3655"/>
                    <a:pt x="60" y="3751"/>
                    <a:pt x="143" y="3751"/>
                  </a:cubicBezTo>
                  <a:lnTo>
                    <a:pt x="1679" y="3751"/>
                  </a:lnTo>
                  <a:cubicBezTo>
                    <a:pt x="1683" y="3751"/>
                    <a:pt x="1687" y="3751"/>
                    <a:pt x="1690" y="3751"/>
                  </a:cubicBezTo>
                  <a:cubicBezTo>
                    <a:pt x="1777" y="3751"/>
                    <a:pt x="1806" y="3619"/>
                    <a:pt x="1703" y="3596"/>
                  </a:cubicBezTo>
                  <a:lnTo>
                    <a:pt x="941" y="3263"/>
                  </a:lnTo>
                  <a:cubicBezTo>
                    <a:pt x="941" y="3263"/>
                    <a:pt x="858" y="2167"/>
                    <a:pt x="1084" y="1393"/>
                  </a:cubicBezTo>
                  <a:cubicBezTo>
                    <a:pt x="1250" y="893"/>
                    <a:pt x="1512" y="417"/>
                    <a:pt x="1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54"/>
          <p:cNvSpPr/>
          <p:nvPr/>
        </p:nvSpPr>
        <p:spPr>
          <a:xfrm>
            <a:off x="75" y="3560699"/>
            <a:ext cx="2750479" cy="1567451"/>
          </a:xfrm>
          <a:custGeom>
            <a:avLst/>
            <a:gdLst/>
            <a:ahLst/>
            <a:cxnLst/>
            <a:rect l="l" t="t" r="r" b="b"/>
            <a:pathLst>
              <a:path w="45162" h="25736" extrusionOk="0">
                <a:moveTo>
                  <a:pt x="13735" y="0"/>
                </a:moveTo>
                <a:cubicBezTo>
                  <a:pt x="8822" y="0"/>
                  <a:pt x="4169" y="1105"/>
                  <a:pt x="1" y="3080"/>
                </a:cubicBezTo>
                <a:lnTo>
                  <a:pt x="1" y="25736"/>
                </a:lnTo>
                <a:lnTo>
                  <a:pt x="45161" y="25736"/>
                </a:lnTo>
                <a:cubicBezTo>
                  <a:pt x="42232" y="11056"/>
                  <a:pt x="29276" y="0"/>
                  <a:pt x="13735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 flipH="1">
            <a:off x="-1" y="2771486"/>
            <a:ext cx="5003827" cy="2372033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 rotWithShape="1">
          <a:blip r:embed="rId3">
            <a:alphaModFix/>
          </a:blip>
          <a:srcRect l="18394" r="18394"/>
          <a:stretch/>
        </p:blipFill>
        <p:spPr>
          <a:xfrm>
            <a:off x="494825" y="201250"/>
            <a:ext cx="4509000" cy="4549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26" name="Google Shape;326;p35"/>
          <p:cNvGrpSpPr/>
          <p:nvPr/>
        </p:nvGrpSpPr>
        <p:grpSpPr>
          <a:xfrm>
            <a:off x="6883537" y="3577927"/>
            <a:ext cx="2260453" cy="1562898"/>
            <a:chOff x="6864479" y="3577962"/>
            <a:chExt cx="2280521" cy="1562898"/>
          </a:xfrm>
        </p:grpSpPr>
        <p:sp>
          <p:nvSpPr>
            <p:cNvPr id="327" name="Google Shape;327;p35"/>
            <p:cNvSpPr/>
            <p:nvPr/>
          </p:nvSpPr>
          <p:spPr>
            <a:xfrm>
              <a:off x="6864479" y="3577962"/>
              <a:ext cx="2280521" cy="1562898"/>
            </a:xfrm>
            <a:custGeom>
              <a:avLst/>
              <a:gdLst/>
              <a:ahLst/>
              <a:cxnLst/>
              <a:rect l="l" t="t" r="r" b="b"/>
              <a:pathLst>
                <a:path w="71283" h="48852" extrusionOk="0">
                  <a:moveTo>
                    <a:pt x="71212" y="0"/>
                  </a:moveTo>
                  <a:cubicBezTo>
                    <a:pt x="71212" y="0"/>
                    <a:pt x="61782" y="17788"/>
                    <a:pt x="39815" y="31421"/>
                  </a:cubicBezTo>
                  <a:cubicBezTo>
                    <a:pt x="20420" y="43458"/>
                    <a:pt x="0" y="48851"/>
                    <a:pt x="0" y="48851"/>
                  </a:cubicBezTo>
                  <a:lnTo>
                    <a:pt x="71283" y="48851"/>
                  </a:lnTo>
                  <a:lnTo>
                    <a:pt x="71212" y="0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7452213" y="4006086"/>
              <a:ext cx="1691284" cy="1134774"/>
            </a:xfrm>
            <a:custGeom>
              <a:avLst/>
              <a:gdLst/>
              <a:ahLst/>
              <a:cxnLst/>
              <a:rect l="l" t="t" r="r" b="b"/>
              <a:pathLst>
                <a:path w="52865" h="35470" extrusionOk="0">
                  <a:moveTo>
                    <a:pt x="52864" y="1"/>
                  </a:moveTo>
                  <a:cubicBezTo>
                    <a:pt x="48721" y="5442"/>
                    <a:pt x="39089" y="16324"/>
                    <a:pt x="22813" y="25242"/>
                  </a:cubicBezTo>
                  <a:cubicBezTo>
                    <a:pt x="14931" y="29564"/>
                    <a:pt x="6871" y="32957"/>
                    <a:pt x="1" y="35469"/>
                  </a:cubicBezTo>
                  <a:lnTo>
                    <a:pt x="8835" y="35469"/>
                  </a:lnTo>
                  <a:cubicBezTo>
                    <a:pt x="13371" y="33553"/>
                    <a:pt x="18122" y="31302"/>
                    <a:pt x="22813" y="28731"/>
                  </a:cubicBezTo>
                  <a:cubicBezTo>
                    <a:pt x="39101" y="19801"/>
                    <a:pt x="48721" y="8931"/>
                    <a:pt x="52864" y="3489"/>
                  </a:cubicBezTo>
                  <a:lnTo>
                    <a:pt x="52864" y="1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5"/>
          <p:cNvGrpSpPr/>
          <p:nvPr/>
        </p:nvGrpSpPr>
        <p:grpSpPr>
          <a:xfrm>
            <a:off x="3104759" y="4049575"/>
            <a:ext cx="1011338" cy="1011439"/>
            <a:chOff x="4566675" y="507600"/>
            <a:chExt cx="472875" cy="472900"/>
          </a:xfrm>
        </p:grpSpPr>
        <p:sp>
          <p:nvSpPr>
            <p:cNvPr id="330" name="Google Shape;330;p35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5207325" y="594300"/>
            <a:ext cx="28953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Proposition de création</a:t>
            </a:r>
            <a:endParaRPr sz="3600"/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1"/>
          </p:nvPr>
        </p:nvSpPr>
        <p:spPr>
          <a:xfrm>
            <a:off x="5207325" y="1962300"/>
            <a:ext cx="3436200" cy="21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Créer un </a:t>
            </a:r>
            <a:r>
              <a:rPr lang="en" sz="2400">
                <a:solidFill>
                  <a:schemeClr val="accent5"/>
                </a:solidFill>
              </a:rPr>
              <a:t>lazzi</a:t>
            </a:r>
            <a:r>
              <a:rPr lang="en" sz="2400"/>
              <a:t> inspiré du Lazzi de la mouche, avec support musical, en exploitant les </a:t>
            </a:r>
            <a:r>
              <a:rPr lang="en" sz="2400">
                <a:solidFill>
                  <a:schemeClr val="accent5"/>
                </a:solidFill>
              </a:rPr>
              <a:t>procédés comiques</a:t>
            </a:r>
            <a:r>
              <a:rPr lang="en" sz="2400"/>
              <a:t> de </a:t>
            </a:r>
            <a:r>
              <a:rPr lang="en" sz="2400">
                <a:solidFill>
                  <a:schemeClr val="accent5"/>
                </a:solidFill>
              </a:rPr>
              <a:t>gestes</a:t>
            </a:r>
            <a:r>
              <a:rPr lang="en" sz="2400"/>
              <a:t> et de </a:t>
            </a:r>
            <a:r>
              <a:rPr lang="en" sz="2400">
                <a:solidFill>
                  <a:schemeClr val="accent5"/>
                </a:solidFill>
              </a:rPr>
              <a:t>situation</a:t>
            </a:r>
            <a:r>
              <a:rPr lang="en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/>
          <p:nvPr/>
        </p:nvSpPr>
        <p:spPr>
          <a:xfrm>
            <a:off x="2123286" y="186725"/>
            <a:ext cx="4901571" cy="4901571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2707213" y="770268"/>
            <a:ext cx="3733717" cy="3734101"/>
          </a:xfrm>
          <a:custGeom>
            <a:avLst/>
            <a:gdLst/>
            <a:ahLst/>
            <a:cxnLst/>
            <a:rect l="l" t="t" r="r" b="b"/>
            <a:pathLst>
              <a:path w="116706" h="116718" extrusionOk="0">
                <a:moveTo>
                  <a:pt x="58353" y="1"/>
                </a:moveTo>
                <a:cubicBezTo>
                  <a:pt x="26123" y="1"/>
                  <a:pt x="0" y="26135"/>
                  <a:pt x="0" y="58365"/>
                </a:cubicBezTo>
                <a:cubicBezTo>
                  <a:pt x="0" y="73843"/>
                  <a:pt x="6144" y="88690"/>
                  <a:pt x="17086" y="99632"/>
                </a:cubicBezTo>
                <a:cubicBezTo>
                  <a:pt x="28028" y="110574"/>
                  <a:pt x="42875" y="116717"/>
                  <a:pt x="58353" y="116717"/>
                </a:cubicBezTo>
                <a:cubicBezTo>
                  <a:pt x="73831" y="116717"/>
                  <a:pt x="88678" y="110574"/>
                  <a:pt x="99620" y="99632"/>
                </a:cubicBezTo>
                <a:cubicBezTo>
                  <a:pt x="110562" y="88690"/>
                  <a:pt x="116706" y="73843"/>
                  <a:pt x="116706" y="58365"/>
                </a:cubicBezTo>
                <a:cubicBezTo>
                  <a:pt x="116706" y="42887"/>
                  <a:pt x="110562" y="28040"/>
                  <a:pt x="99620" y="17098"/>
                </a:cubicBezTo>
                <a:cubicBezTo>
                  <a:pt x="88678" y="6156"/>
                  <a:pt x="73831" y="1"/>
                  <a:pt x="58353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1764"/>
                </a:srgbClr>
              </a:gs>
              <a:gs pos="100000">
                <a:srgbClr val="252C3A">
                  <a:alpha val="1568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title" idx="4294967295"/>
          </p:nvPr>
        </p:nvSpPr>
        <p:spPr>
          <a:xfrm>
            <a:off x="470475" y="1469325"/>
            <a:ext cx="2168400" cy="13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Exemple de lazzi de la mouche</a:t>
            </a:r>
            <a:endParaRPr sz="3600"/>
          </a:p>
        </p:txBody>
      </p:sp>
      <p:pic>
        <p:nvPicPr>
          <p:cNvPr id="2" name="Média en ligne 1" descr="The Lazzo of the Fly">
            <a:hlinkClick r:id="" action="ppaction://media"/>
            <a:extLst>
              <a:ext uri="{FF2B5EF4-FFF2-40B4-BE49-F238E27FC236}">
                <a16:creationId xmlns:a16="http://schemas.microsoft.com/office/drawing/2014/main" id="{4A012838-7D7F-DA4D-9221-32419CC136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56725" y="427950"/>
            <a:ext cx="5716800" cy="42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7"/>
          <p:cNvGrpSpPr/>
          <p:nvPr/>
        </p:nvGrpSpPr>
        <p:grpSpPr>
          <a:xfrm>
            <a:off x="935154" y="848893"/>
            <a:ext cx="2064542" cy="2064542"/>
            <a:chOff x="2123286" y="186725"/>
            <a:chExt cx="4901571" cy="4901571"/>
          </a:xfrm>
        </p:grpSpPr>
        <p:sp>
          <p:nvSpPr>
            <p:cNvPr id="349" name="Google Shape;349;p37"/>
            <p:cNvSpPr/>
            <p:nvPr/>
          </p:nvSpPr>
          <p:spPr>
            <a:xfrm>
              <a:off x="2123286" y="186725"/>
              <a:ext cx="4901571" cy="4901571"/>
            </a:xfrm>
            <a:custGeom>
              <a:avLst/>
              <a:gdLst/>
              <a:ahLst/>
              <a:cxnLst/>
              <a:rect l="l" t="t" r="r" b="b"/>
              <a:pathLst>
                <a:path w="153210" h="153210" extrusionOk="0">
                  <a:moveTo>
                    <a:pt x="76605" y="1"/>
                  </a:moveTo>
                  <a:cubicBezTo>
                    <a:pt x="56293" y="1"/>
                    <a:pt x="36802" y="8073"/>
                    <a:pt x="22432" y="22432"/>
                  </a:cubicBezTo>
                  <a:cubicBezTo>
                    <a:pt x="8073" y="36803"/>
                    <a:pt x="0" y="56281"/>
                    <a:pt x="0" y="76605"/>
                  </a:cubicBezTo>
                  <a:cubicBezTo>
                    <a:pt x="0" y="96917"/>
                    <a:pt x="8073" y="116407"/>
                    <a:pt x="22432" y="130778"/>
                  </a:cubicBezTo>
                  <a:cubicBezTo>
                    <a:pt x="36802" y="145137"/>
                    <a:pt x="56293" y="153209"/>
                    <a:pt x="76605" y="153209"/>
                  </a:cubicBezTo>
                  <a:cubicBezTo>
                    <a:pt x="96917" y="153209"/>
                    <a:pt x="116408" y="145137"/>
                    <a:pt x="130778" y="130778"/>
                  </a:cubicBezTo>
                  <a:cubicBezTo>
                    <a:pt x="145137" y="116407"/>
                    <a:pt x="153210" y="96917"/>
                    <a:pt x="153210" y="76605"/>
                  </a:cubicBezTo>
                  <a:cubicBezTo>
                    <a:pt x="153210" y="56281"/>
                    <a:pt x="145137" y="36803"/>
                    <a:pt x="130778" y="22432"/>
                  </a:cubicBezTo>
                  <a:cubicBezTo>
                    <a:pt x="116408" y="8073"/>
                    <a:pt x="96917" y="1"/>
                    <a:pt x="76605" y="1"/>
                  </a:cubicBezTo>
                  <a:close/>
                </a:path>
              </a:pathLst>
            </a:custGeom>
            <a:gradFill>
              <a:gsLst>
                <a:gs pos="0">
                  <a:srgbClr val="0AC668">
                    <a:alpha val="32549"/>
                  </a:srgbClr>
                </a:gs>
                <a:gs pos="100000">
                  <a:srgbClr val="0A94C6">
                    <a:alpha val="9803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2927677" y="990775"/>
              <a:ext cx="3292860" cy="3293198"/>
            </a:xfrm>
            <a:custGeom>
              <a:avLst/>
              <a:gdLst/>
              <a:ahLst/>
              <a:cxnLst/>
              <a:rect l="l" t="t" r="r" b="b"/>
              <a:pathLst>
                <a:path w="116706" h="116718" extrusionOk="0">
                  <a:moveTo>
                    <a:pt x="58353" y="1"/>
                  </a:moveTo>
                  <a:cubicBezTo>
                    <a:pt x="26123" y="1"/>
                    <a:pt x="0" y="26135"/>
                    <a:pt x="0" y="58365"/>
                  </a:cubicBezTo>
                  <a:cubicBezTo>
                    <a:pt x="0" y="73843"/>
                    <a:pt x="6144" y="88690"/>
                    <a:pt x="17086" y="99632"/>
                  </a:cubicBezTo>
                  <a:cubicBezTo>
                    <a:pt x="28028" y="110574"/>
                    <a:pt x="42875" y="116717"/>
                    <a:pt x="58353" y="116717"/>
                  </a:cubicBezTo>
                  <a:cubicBezTo>
                    <a:pt x="73831" y="116717"/>
                    <a:pt x="88678" y="110574"/>
                    <a:pt x="99620" y="99632"/>
                  </a:cubicBezTo>
                  <a:cubicBezTo>
                    <a:pt x="110562" y="88690"/>
                    <a:pt x="116706" y="73843"/>
                    <a:pt x="116706" y="58365"/>
                  </a:cubicBezTo>
                  <a:cubicBezTo>
                    <a:pt x="116706" y="42887"/>
                    <a:pt x="110562" y="28040"/>
                    <a:pt x="99620" y="17098"/>
                  </a:cubicBezTo>
                  <a:cubicBezTo>
                    <a:pt x="88678" y="6156"/>
                    <a:pt x="73831" y="1"/>
                    <a:pt x="58353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1764"/>
                  </a:srgbClr>
                </a:gs>
                <a:gs pos="100000">
                  <a:srgbClr val="252C3A">
                    <a:alpha val="1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7"/>
          <p:cNvGrpSpPr/>
          <p:nvPr/>
        </p:nvGrpSpPr>
        <p:grpSpPr>
          <a:xfrm>
            <a:off x="6144304" y="848893"/>
            <a:ext cx="2064542" cy="2064542"/>
            <a:chOff x="2123286" y="186725"/>
            <a:chExt cx="4901571" cy="4901571"/>
          </a:xfrm>
        </p:grpSpPr>
        <p:sp>
          <p:nvSpPr>
            <p:cNvPr id="352" name="Google Shape;352;p37"/>
            <p:cNvSpPr/>
            <p:nvPr/>
          </p:nvSpPr>
          <p:spPr>
            <a:xfrm>
              <a:off x="2123286" y="186725"/>
              <a:ext cx="4901571" cy="4901571"/>
            </a:xfrm>
            <a:custGeom>
              <a:avLst/>
              <a:gdLst/>
              <a:ahLst/>
              <a:cxnLst/>
              <a:rect l="l" t="t" r="r" b="b"/>
              <a:pathLst>
                <a:path w="153210" h="153210" extrusionOk="0">
                  <a:moveTo>
                    <a:pt x="76605" y="1"/>
                  </a:moveTo>
                  <a:cubicBezTo>
                    <a:pt x="56293" y="1"/>
                    <a:pt x="36802" y="8073"/>
                    <a:pt x="22432" y="22432"/>
                  </a:cubicBezTo>
                  <a:cubicBezTo>
                    <a:pt x="8073" y="36803"/>
                    <a:pt x="0" y="56281"/>
                    <a:pt x="0" y="76605"/>
                  </a:cubicBezTo>
                  <a:cubicBezTo>
                    <a:pt x="0" y="96917"/>
                    <a:pt x="8073" y="116407"/>
                    <a:pt x="22432" y="130778"/>
                  </a:cubicBezTo>
                  <a:cubicBezTo>
                    <a:pt x="36802" y="145137"/>
                    <a:pt x="56293" y="153209"/>
                    <a:pt x="76605" y="153209"/>
                  </a:cubicBezTo>
                  <a:cubicBezTo>
                    <a:pt x="96917" y="153209"/>
                    <a:pt x="116408" y="145137"/>
                    <a:pt x="130778" y="130778"/>
                  </a:cubicBezTo>
                  <a:cubicBezTo>
                    <a:pt x="145137" y="116407"/>
                    <a:pt x="153210" y="96917"/>
                    <a:pt x="153210" y="76605"/>
                  </a:cubicBezTo>
                  <a:cubicBezTo>
                    <a:pt x="153210" y="56281"/>
                    <a:pt x="145137" y="36803"/>
                    <a:pt x="130778" y="22432"/>
                  </a:cubicBezTo>
                  <a:cubicBezTo>
                    <a:pt x="116408" y="8073"/>
                    <a:pt x="96917" y="1"/>
                    <a:pt x="76605" y="1"/>
                  </a:cubicBezTo>
                  <a:close/>
                </a:path>
              </a:pathLst>
            </a:custGeom>
            <a:gradFill>
              <a:gsLst>
                <a:gs pos="0">
                  <a:srgbClr val="0AC668">
                    <a:alpha val="32549"/>
                  </a:srgbClr>
                </a:gs>
                <a:gs pos="100000">
                  <a:srgbClr val="0A94C6">
                    <a:alpha val="9803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2927677" y="990775"/>
              <a:ext cx="3292860" cy="3293198"/>
            </a:xfrm>
            <a:custGeom>
              <a:avLst/>
              <a:gdLst/>
              <a:ahLst/>
              <a:cxnLst/>
              <a:rect l="l" t="t" r="r" b="b"/>
              <a:pathLst>
                <a:path w="116706" h="116718" extrusionOk="0">
                  <a:moveTo>
                    <a:pt x="58353" y="1"/>
                  </a:moveTo>
                  <a:cubicBezTo>
                    <a:pt x="26123" y="1"/>
                    <a:pt x="0" y="26135"/>
                    <a:pt x="0" y="58365"/>
                  </a:cubicBezTo>
                  <a:cubicBezTo>
                    <a:pt x="0" y="73843"/>
                    <a:pt x="6144" y="88690"/>
                    <a:pt x="17086" y="99632"/>
                  </a:cubicBezTo>
                  <a:cubicBezTo>
                    <a:pt x="28028" y="110574"/>
                    <a:pt x="42875" y="116717"/>
                    <a:pt x="58353" y="116717"/>
                  </a:cubicBezTo>
                  <a:cubicBezTo>
                    <a:pt x="73831" y="116717"/>
                    <a:pt x="88678" y="110574"/>
                    <a:pt x="99620" y="99632"/>
                  </a:cubicBezTo>
                  <a:cubicBezTo>
                    <a:pt x="110562" y="88690"/>
                    <a:pt x="116706" y="73843"/>
                    <a:pt x="116706" y="58365"/>
                  </a:cubicBezTo>
                  <a:cubicBezTo>
                    <a:pt x="116706" y="42887"/>
                    <a:pt x="110562" y="28040"/>
                    <a:pt x="99620" y="17098"/>
                  </a:cubicBezTo>
                  <a:cubicBezTo>
                    <a:pt x="88678" y="6156"/>
                    <a:pt x="73831" y="1"/>
                    <a:pt x="58353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1764"/>
                  </a:srgbClr>
                </a:gs>
                <a:gs pos="100000">
                  <a:srgbClr val="252C3A">
                    <a:alpha val="1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37"/>
          <p:cNvGrpSpPr/>
          <p:nvPr/>
        </p:nvGrpSpPr>
        <p:grpSpPr>
          <a:xfrm>
            <a:off x="-70962" y="3513278"/>
            <a:ext cx="9285924" cy="695704"/>
            <a:chOff x="-61693" y="3790528"/>
            <a:chExt cx="9285924" cy="695704"/>
          </a:xfrm>
        </p:grpSpPr>
        <p:grpSp>
          <p:nvGrpSpPr>
            <p:cNvPr id="355" name="Google Shape;355;p37"/>
            <p:cNvGrpSpPr/>
            <p:nvPr/>
          </p:nvGrpSpPr>
          <p:grpSpPr>
            <a:xfrm>
              <a:off x="-61693" y="3790528"/>
              <a:ext cx="2533282" cy="692594"/>
              <a:chOff x="1289475" y="4243850"/>
              <a:chExt cx="1284300" cy="351125"/>
            </a:xfrm>
          </p:grpSpPr>
          <p:sp>
            <p:nvSpPr>
              <p:cNvPr id="356" name="Google Shape;356;p37"/>
              <p:cNvSpPr/>
              <p:nvPr/>
            </p:nvSpPr>
            <p:spPr>
              <a:xfrm>
                <a:off x="1676975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1" y="0"/>
                    </a:moveTo>
                    <a:lnTo>
                      <a:pt x="1" y="795"/>
                    </a:lnTo>
                    <a:lnTo>
                      <a:pt x="796" y="795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655000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1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61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1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1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1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676975" y="4304750"/>
                <a:ext cx="56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806" extrusionOk="0">
                    <a:moveTo>
                      <a:pt x="1" y="0"/>
                    </a:moveTo>
                    <a:lnTo>
                      <a:pt x="1" y="10805"/>
                    </a:lnTo>
                    <a:lnTo>
                      <a:pt x="227" y="1080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693925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670900" y="4556250"/>
                <a:ext cx="320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754" extrusionOk="0">
                    <a:moveTo>
                      <a:pt x="1281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1" y="753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676975" y="4560425"/>
                <a:ext cx="56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87" extrusionOk="0">
                    <a:moveTo>
                      <a:pt x="227" y="1"/>
                    </a:moveTo>
                    <a:lnTo>
                      <a:pt x="1" y="42"/>
                    </a:lnTo>
                    <a:lnTo>
                      <a:pt x="1" y="586"/>
                    </a:lnTo>
                    <a:lnTo>
                      <a:pt x="227" y="58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650400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922" y="402"/>
                    </a:ln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656250" y="4574875"/>
                <a:ext cx="59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715475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628850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634925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662125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667550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6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93" y="581"/>
                    </a:cubicBezTo>
                    <a:cubicBezTo>
                      <a:pt x="123" y="603"/>
                      <a:pt x="159" y="613"/>
                      <a:pt x="198" y="613"/>
                    </a:cubicBezTo>
                    <a:cubicBezTo>
                      <a:pt x="293" y="613"/>
                      <a:pt x="406" y="553"/>
                      <a:pt x="495" y="447"/>
                    </a:cubicBezTo>
                    <a:cubicBezTo>
                      <a:pt x="612" y="296"/>
                      <a:pt x="637" y="112"/>
                      <a:pt x="537" y="37"/>
                    </a:cubicBezTo>
                    <a:cubicBezTo>
                      <a:pt x="509" y="12"/>
                      <a:pt x="474" y="0"/>
                      <a:pt x="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710025" y="4335300"/>
                <a:ext cx="369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65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3" y="4101"/>
                    </a:cubicBezTo>
                    <a:cubicBezTo>
                      <a:pt x="4186" y="4101"/>
                      <a:pt x="1499" y="2360"/>
                      <a:pt x="788" y="17"/>
                    </a:cubicBezTo>
                    <a:lnTo>
                      <a:pt x="1" y="193"/>
                    </a:lnTo>
                    <a:cubicBezTo>
                      <a:pt x="788" y="2888"/>
                      <a:pt x="3801" y="4905"/>
                      <a:pt x="7383" y="4905"/>
                    </a:cubicBezTo>
                    <a:cubicBezTo>
                      <a:pt x="10973" y="4905"/>
                      <a:pt x="13986" y="2879"/>
                      <a:pt x="14764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2041875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27" y="553"/>
                      <a:pt x="243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9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708775" y="4320750"/>
                <a:ext cx="14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1" y="55"/>
                      <a:pt x="1" y="114"/>
                      <a:pt x="26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7" y="695"/>
                    </a:cubicBezTo>
                    <a:cubicBezTo>
                      <a:pt x="507" y="695"/>
                      <a:pt x="527" y="688"/>
                      <a:pt x="545" y="674"/>
                    </a:cubicBezTo>
                    <a:cubicBezTo>
                      <a:pt x="587" y="641"/>
                      <a:pt x="595" y="582"/>
                      <a:pt x="561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2064475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1" y="674"/>
                    </a:cubicBezTo>
                    <a:cubicBezTo>
                      <a:pt x="68" y="688"/>
                      <a:pt x="90" y="695"/>
                      <a:pt x="111" y="695"/>
                    </a:cubicBezTo>
                    <a:cubicBezTo>
                      <a:pt x="141" y="695"/>
                      <a:pt x="170" y="682"/>
                      <a:pt x="185" y="658"/>
                    </a:cubicBezTo>
                    <a:lnTo>
                      <a:pt x="570" y="164"/>
                    </a:lnTo>
                    <a:cubicBezTo>
                      <a:pt x="603" y="114"/>
                      <a:pt x="595" y="55"/>
                      <a:pt x="553" y="21"/>
                    </a:cubicBezTo>
                    <a:cubicBezTo>
                      <a:pt x="535" y="8"/>
                      <a:pt x="513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705025" y="4331100"/>
                <a:ext cx="420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17" extrusionOk="0">
                    <a:moveTo>
                      <a:pt x="1096" y="1"/>
                    </a:moveTo>
                    <a:lnTo>
                      <a:pt x="0" y="244"/>
                    </a:lnTo>
                    <a:lnTo>
                      <a:pt x="50" y="411"/>
                    </a:lnTo>
                    <a:cubicBezTo>
                      <a:pt x="167" y="829"/>
                      <a:pt x="343" y="1231"/>
                      <a:pt x="569" y="1616"/>
                    </a:cubicBezTo>
                    <a:lnTo>
                      <a:pt x="1682" y="1298"/>
                    </a:lnTo>
                    <a:cubicBezTo>
                      <a:pt x="1448" y="938"/>
                      <a:pt x="1264" y="553"/>
                      <a:pt x="1138" y="143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2505750" y="4285500"/>
                <a:ext cx="201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804" y="79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24839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52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44" y="410"/>
                      <a:pt x="352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28" y="0"/>
                    </a:moveTo>
                    <a:lnTo>
                      <a:pt x="628" y="385"/>
                    </a:lnTo>
                    <a:cubicBezTo>
                      <a:pt x="570" y="310"/>
                      <a:pt x="469" y="251"/>
                      <a:pt x="352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52" y="971"/>
                    </a:cubicBezTo>
                    <a:cubicBezTo>
                      <a:pt x="469" y="971"/>
                      <a:pt x="570" y="913"/>
                      <a:pt x="628" y="837"/>
                    </a:cubicBezTo>
                    <a:lnTo>
                      <a:pt x="628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25057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25229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24996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0" y="260"/>
                    </a:lnTo>
                    <a:lnTo>
                      <a:pt x="0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25057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2479175" y="4574875"/>
                <a:ext cx="732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30" y="402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24852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25444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2457825" y="4584900"/>
                <a:ext cx="1159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37" y="402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24639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24911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2496525" y="4253075"/>
                <a:ext cx="15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11" extrusionOk="0">
                    <a:moveTo>
                      <a:pt x="437" y="1"/>
                    </a:moveTo>
                    <a:cubicBezTo>
                      <a:pt x="345" y="1"/>
                      <a:pt x="232" y="61"/>
                      <a:pt x="143" y="167"/>
                    </a:cubicBezTo>
                    <a:cubicBezTo>
                      <a:pt x="18" y="318"/>
                      <a:pt x="1" y="502"/>
                      <a:pt x="93" y="578"/>
                    </a:cubicBezTo>
                    <a:cubicBezTo>
                      <a:pt x="123" y="600"/>
                      <a:pt x="159" y="610"/>
                      <a:pt x="198" y="610"/>
                    </a:cubicBezTo>
                    <a:cubicBezTo>
                      <a:pt x="292" y="610"/>
                      <a:pt x="404" y="550"/>
                      <a:pt x="486" y="444"/>
                    </a:cubicBezTo>
                    <a:cubicBezTo>
                      <a:pt x="612" y="293"/>
                      <a:pt x="637" y="109"/>
                      <a:pt x="537" y="34"/>
                    </a:cubicBezTo>
                    <a:cubicBezTo>
                      <a:pt x="509" y="11"/>
                      <a:pt x="475" y="1"/>
                      <a:pt x="4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12945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96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94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1626550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45" y="143"/>
                    </a:lnTo>
                    <a:cubicBezTo>
                      <a:pt x="427" y="553"/>
                      <a:pt x="235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1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7"/>
              <p:cNvSpPr/>
              <p:nvPr/>
            </p:nvSpPr>
            <p:spPr>
              <a:xfrm>
                <a:off x="12932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111" y="1"/>
                    </a:moveTo>
                    <a:cubicBezTo>
                      <a:pt x="90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0" y="658"/>
                    </a:lnTo>
                    <a:cubicBezTo>
                      <a:pt x="430" y="682"/>
                      <a:pt x="461" y="695"/>
                      <a:pt x="491" y="695"/>
                    </a:cubicBezTo>
                    <a:cubicBezTo>
                      <a:pt x="513" y="695"/>
                      <a:pt x="535" y="688"/>
                      <a:pt x="553" y="674"/>
                    </a:cubicBezTo>
                    <a:cubicBezTo>
                      <a:pt x="595" y="641"/>
                      <a:pt x="603" y="582"/>
                      <a:pt x="569" y="540"/>
                    </a:cubicBezTo>
                    <a:lnTo>
                      <a:pt x="184" y="38"/>
                    </a:lnTo>
                    <a:cubicBezTo>
                      <a:pt x="170" y="14"/>
                      <a:pt x="141" y="1"/>
                      <a:pt x="111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16489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8" y="641"/>
                      <a:pt x="59" y="674"/>
                    </a:cubicBezTo>
                    <a:cubicBezTo>
                      <a:pt x="76" y="688"/>
                      <a:pt x="96" y="695"/>
                      <a:pt x="117" y="695"/>
                    </a:cubicBezTo>
                    <a:cubicBezTo>
                      <a:pt x="145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2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1289475" y="4331100"/>
                <a:ext cx="423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76" y="829"/>
                      <a:pt x="352" y="1231"/>
                      <a:pt x="578" y="1616"/>
                    </a:cubicBezTo>
                    <a:lnTo>
                      <a:pt x="1691" y="1298"/>
                    </a:lnTo>
                    <a:cubicBezTo>
                      <a:pt x="1457" y="938"/>
                      <a:pt x="1264" y="553"/>
                      <a:pt x="1147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2091050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795" y="795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20690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0" y="410"/>
                    </a:moveTo>
                    <a:cubicBezTo>
                      <a:pt x="469" y="410"/>
                      <a:pt x="553" y="502"/>
                      <a:pt x="553" y="611"/>
                    </a:cubicBezTo>
                    <a:cubicBezTo>
                      <a:pt x="553" y="720"/>
                      <a:pt x="469" y="804"/>
                      <a:pt x="360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0" y="410"/>
                    </a:cubicBezTo>
                    <a:close/>
                    <a:moveTo>
                      <a:pt x="2202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202" y="804"/>
                    </a:cubicBezTo>
                    <a:cubicBezTo>
                      <a:pt x="2093" y="804"/>
                      <a:pt x="2001" y="720"/>
                      <a:pt x="2001" y="611"/>
                    </a:cubicBezTo>
                    <a:cubicBezTo>
                      <a:pt x="2001" y="502"/>
                      <a:pt x="2093" y="410"/>
                      <a:pt x="2202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0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0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25" y="10813"/>
                    </a:lnTo>
                    <a:lnTo>
                      <a:pt x="1925" y="837"/>
                    </a:lnTo>
                    <a:cubicBezTo>
                      <a:pt x="1984" y="913"/>
                      <a:pt x="2084" y="971"/>
                      <a:pt x="2202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202" y="251"/>
                    </a:cubicBezTo>
                    <a:cubicBezTo>
                      <a:pt x="2084" y="251"/>
                      <a:pt x="1984" y="310"/>
                      <a:pt x="1925" y="385"/>
                    </a:cubicBezTo>
                    <a:lnTo>
                      <a:pt x="192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20910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7"/>
              <p:cNvSpPr/>
              <p:nvPr/>
            </p:nvSpPr>
            <p:spPr>
              <a:xfrm>
                <a:off x="21080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20849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20910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2064475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21" y="402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2070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2129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2042925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20490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20764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6" y="1532"/>
                      <a:pt x="1976" y="988"/>
                    </a:cubicBezTo>
                    <a:cubicBezTo>
                      <a:pt x="1976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2081625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8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101" y="581"/>
                    </a:cubicBezTo>
                    <a:cubicBezTo>
                      <a:pt x="128" y="603"/>
                      <a:pt x="163" y="613"/>
                      <a:pt x="201" y="613"/>
                    </a:cubicBezTo>
                    <a:cubicBezTo>
                      <a:pt x="292" y="613"/>
                      <a:pt x="406" y="553"/>
                      <a:pt x="494" y="447"/>
                    </a:cubicBezTo>
                    <a:cubicBezTo>
                      <a:pt x="612" y="296"/>
                      <a:pt x="637" y="112"/>
                      <a:pt x="545" y="37"/>
                    </a:cubicBezTo>
                    <a:cubicBezTo>
                      <a:pt x="515" y="12"/>
                      <a:pt x="478" y="0"/>
                      <a:pt x="4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21241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86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2455950" y="4331100"/>
                <a:ext cx="425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36" y="553"/>
                      <a:pt x="243" y="938"/>
                      <a:pt x="0" y="1306"/>
                    </a:cubicBezTo>
                    <a:lnTo>
                      <a:pt x="1122" y="1624"/>
                    </a:lnTo>
                    <a:cubicBezTo>
                      <a:pt x="1348" y="1239"/>
                      <a:pt x="1532" y="829"/>
                      <a:pt x="1649" y="411"/>
                    </a:cubicBezTo>
                    <a:lnTo>
                      <a:pt x="1699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>
                <a:off x="2122850" y="4320750"/>
                <a:ext cx="151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8" y="695"/>
                    </a:cubicBezTo>
                    <a:cubicBezTo>
                      <a:pt x="509" y="695"/>
                      <a:pt x="532" y="688"/>
                      <a:pt x="553" y="674"/>
                    </a:cubicBezTo>
                    <a:cubicBezTo>
                      <a:pt x="595" y="641"/>
                      <a:pt x="603" y="582"/>
                      <a:pt x="570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24785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0" y="674"/>
                    </a:cubicBezTo>
                    <a:cubicBezTo>
                      <a:pt x="68" y="688"/>
                      <a:pt x="90" y="695"/>
                      <a:pt x="112" y="695"/>
                    </a:cubicBezTo>
                    <a:cubicBezTo>
                      <a:pt x="142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3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2119075" y="4331100"/>
                <a:ext cx="421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68" y="829"/>
                      <a:pt x="352" y="1231"/>
                      <a:pt x="570" y="1616"/>
                    </a:cubicBezTo>
                    <a:lnTo>
                      <a:pt x="1683" y="1298"/>
                    </a:lnTo>
                    <a:cubicBezTo>
                      <a:pt x="1449" y="938"/>
                      <a:pt x="1265" y="553"/>
                      <a:pt x="1139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7"/>
            <p:cNvGrpSpPr/>
            <p:nvPr/>
          </p:nvGrpSpPr>
          <p:grpSpPr>
            <a:xfrm>
              <a:off x="6690940" y="3793744"/>
              <a:ext cx="2533291" cy="692489"/>
              <a:chOff x="4961900" y="4282350"/>
              <a:chExt cx="1284500" cy="351125"/>
            </a:xfrm>
          </p:grpSpPr>
          <p:sp>
            <p:nvSpPr>
              <p:cNvPr id="411" name="Google Shape;411;p37"/>
              <p:cNvSpPr/>
              <p:nvPr/>
            </p:nvSpPr>
            <p:spPr>
              <a:xfrm>
                <a:off x="5839000" y="4323775"/>
                <a:ext cx="199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7"/>
              <p:cNvSpPr/>
              <p:nvPr/>
            </p:nvSpPr>
            <p:spPr>
              <a:xfrm>
                <a:off x="5817050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193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7"/>
              <p:cNvSpPr/>
              <p:nvPr/>
            </p:nvSpPr>
            <p:spPr>
              <a:xfrm>
                <a:off x="585302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583607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5832950" y="4594525"/>
                <a:ext cx="320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1" y="754"/>
                    </a:lnTo>
                    <a:lnTo>
                      <a:pt x="1281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5853025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5812450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58737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26" y="403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5814525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5790900" y="4623400"/>
                <a:ext cx="1161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7"/>
              <p:cNvSpPr/>
              <p:nvPr/>
            </p:nvSpPr>
            <p:spPr>
              <a:xfrm>
                <a:off x="5895075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7"/>
              <p:cNvSpPr/>
              <p:nvPr/>
            </p:nvSpPr>
            <p:spPr>
              <a:xfrm>
                <a:off x="5824375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35" y="1"/>
                      <a:pt x="0" y="444"/>
                      <a:pt x="0" y="988"/>
                    </a:cubicBezTo>
                    <a:cubicBezTo>
                      <a:pt x="0" y="1532"/>
                      <a:pt x="435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7"/>
              <p:cNvSpPr/>
              <p:nvPr/>
            </p:nvSpPr>
            <p:spPr>
              <a:xfrm>
                <a:off x="5852200" y="4291500"/>
                <a:ext cx="1570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14" extrusionOk="0">
                    <a:moveTo>
                      <a:pt x="195" y="0"/>
                    </a:moveTo>
                    <a:cubicBezTo>
                      <a:pt x="155" y="0"/>
                      <a:pt x="120" y="12"/>
                      <a:pt x="92" y="37"/>
                    </a:cubicBezTo>
                    <a:cubicBezTo>
                      <a:pt x="0" y="112"/>
                      <a:pt x="17" y="296"/>
                      <a:pt x="142" y="447"/>
                    </a:cubicBezTo>
                    <a:cubicBezTo>
                      <a:pt x="225" y="553"/>
                      <a:pt x="341" y="613"/>
                      <a:pt x="434" y="613"/>
                    </a:cubicBezTo>
                    <a:cubicBezTo>
                      <a:pt x="474" y="613"/>
                      <a:pt x="509" y="603"/>
                      <a:pt x="536" y="581"/>
                    </a:cubicBezTo>
                    <a:cubicBezTo>
                      <a:pt x="628" y="505"/>
                      <a:pt x="611" y="321"/>
                      <a:pt x="486" y="170"/>
                    </a:cubicBezTo>
                    <a:cubicBezTo>
                      <a:pt x="403" y="65"/>
                      <a:pt x="28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5456750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79" y="0"/>
                    </a:moveTo>
                    <a:lnTo>
                      <a:pt x="0" y="176"/>
                    </a:lnTo>
                    <a:cubicBezTo>
                      <a:pt x="779" y="2879"/>
                      <a:pt x="3792" y="4896"/>
                      <a:pt x="7382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77" y="17"/>
                    </a:lnTo>
                    <a:cubicBezTo>
                      <a:pt x="13266" y="2352"/>
                      <a:pt x="10579" y="4093"/>
                      <a:pt x="7382" y="4093"/>
                    </a:cubicBezTo>
                    <a:cubicBezTo>
                      <a:pt x="4177" y="4093"/>
                      <a:pt x="1482" y="2344"/>
                      <a:pt x="779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5451725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42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5812225" y="4359250"/>
                <a:ext cx="148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1" extrusionOk="0">
                    <a:moveTo>
                      <a:pt x="487" y="1"/>
                    </a:moveTo>
                    <a:cubicBezTo>
                      <a:pt x="458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88" y="691"/>
                      <a:pt x="109" y="691"/>
                    </a:cubicBezTo>
                    <a:cubicBezTo>
                      <a:pt x="137" y="691"/>
                      <a:pt x="165" y="679"/>
                      <a:pt x="185" y="649"/>
                    </a:cubicBezTo>
                    <a:lnTo>
                      <a:pt x="570" y="155"/>
                    </a:lnTo>
                    <a:cubicBezTo>
                      <a:pt x="595" y="113"/>
                      <a:pt x="595" y="47"/>
                      <a:pt x="545" y="21"/>
                    </a:cubicBezTo>
                    <a:cubicBezTo>
                      <a:pt x="527" y="7"/>
                      <a:pt x="507" y="1"/>
                      <a:pt x="487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5456325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12" y="1"/>
                    </a:moveTo>
                    <a:cubicBezTo>
                      <a:pt x="90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9" y="649"/>
                    </a:lnTo>
                    <a:cubicBezTo>
                      <a:pt x="434" y="679"/>
                      <a:pt x="463" y="691"/>
                      <a:pt x="493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93" y="38"/>
                    </a:lnTo>
                    <a:cubicBezTo>
                      <a:pt x="174" y="14"/>
                      <a:pt x="143" y="1"/>
                      <a:pt x="11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5788800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32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5010025" y="4323775"/>
                <a:ext cx="199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4988075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201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10" y="813"/>
                      <a:pt x="2201" y="813"/>
                    </a:cubicBezTo>
                    <a:cubicBezTo>
                      <a:pt x="2092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201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25" y="10814"/>
                    </a:lnTo>
                    <a:lnTo>
                      <a:pt x="1925" y="838"/>
                    </a:lnTo>
                    <a:cubicBezTo>
                      <a:pt x="1984" y="922"/>
                      <a:pt x="2084" y="972"/>
                      <a:pt x="2201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201" y="260"/>
                    </a:cubicBezTo>
                    <a:cubicBezTo>
                      <a:pt x="2084" y="260"/>
                      <a:pt x="1984" y="311"/>
                      <a:pt x="1925" y="394"/>
                    </a:cubicBez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502427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500710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5003975" y="4594525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5024275" y="4598725"/>
                <a:ext cx="56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586" extrusionOk="0">
                    <a:moveTo>
                      <a:pt x="0" y="0"/>
                    </a:moveTo>
                    <a:lnTo>
                      <a:pt x="0" y="586"/>
                    </a:lnTo>
                    <a:lnTo>
                      <a:pt x="226" y="586"/>
                    </a:lnTo>
                    <a:lnTo>
                      <a:pt x="22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4983475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50447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7"/>
              <p:cNvSpPr/>
              <p:nvPr/>
            </p:nvSpPr>
            <p:spPr>
              <a:xfrm>
                <a:off x="4985550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4961900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5066100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4995400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5023225" y="4291375"/>
                <a:ext cx="1592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9" extrusionOk="0">
                    <a:moveTo>
                      <a:pt x="197" y="0"/>
                    </a:moveTo>
                    <a:cubicBezTo>
                      <a:pt x="158" y="0"/>
                      <a:pt x="122" y="11"/>
                      <a:pt x="92" y="33"/>
                    </a:cubicBezTo>
                    <a:cubicBezTo>
                      <a:pt x="0" y="117"/>
                      <a:pt x="17" y="301"/>
                      <a:pt x="142" y="452"/>
                    </a:cubicBezTo>
                    <a:cubicBezTo>
                      <a:pt x="231" y="558"/>
                      <a:pt x="344" y="618"/>
                      <a:pt x="436" y="618"/>
                    </a:cubicBezTo>
                    <a:cubicBezTo>
                      <a:pt x="474" y="618"/>
                      <a:pt x="509" y="608"/>
                      <a:pt x="536" y="586"/>
                    </a:cubicBezTo>
                    <a:cubicBezTo>
                      <a:pt x="636" y="510"/>
                      <a:pt x="611" y="326"/>
                      <a:pt x="486" y="167"/>
                    </a:cubicBezTo>
                    <a:cubicBezTo>
                      <a:pt x="403" y="61"/>
                      <a:pt x="291" y="0"/>
                      <a:pt x="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5872075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79" y="2879"/>
                      <a:pt x="3800" y="4896"/>
                      <a:pt x="7390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77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5867050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62275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90" y="691"/>
                      <a:pt x="111" y="691"/>
                    </a:cubicBezTo>
                    <a:cubicBezTo>
                      <a:pt x="141" y="691"/>
                      <a:pt x="170" y="679"/>
                      <a:pt x="185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6" y="7"/>
                      <a:pt x="514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5871850" y="4359250"/>
                <a:ext cx="149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91" extrusionOk="0">
                    <a:moveTo>
                      <a:pt x="109" y="1"/>
                    </a:moveTo>
                    <a:cubicBezTo>
                      <a:pt x="89" y="1"/>
                      <a:pt x="69" y="7"/>
                      <a:pt x="51" y="21"/>
                    </a:cubicBezTo>
                    <a:cubicBezTo>
                      <a:pt x="1" y="47"/>
                      <a:pt x="1" y="113"/>
                      <a:pt x="26" y="155"/>
                    </a:cubicBezTo>
                    <a:lnTo>
                      <a:pt x="411" y="649"/>
                    </a:lnTo>
                    <a:cubicBezTo>
                      <a:pt x="431" y="679"/>
                      <a:pt x="459" y="691"/>
                      <a:pt x="487" y="691"/>
                    </a:cubicBezTo>
                    <a:cubicBezTo>
                      <a:pt x="507" y="691"/>
                      <a:pt x="528" y="685"/>
                      <a:pt x="545" y="674"/>
                    </a:cubicBezTo>
                    <a:cubicBezTo>
                      <a:pt x="595" y="641"/>
                      <a:pt x="595" y="574"/>
                      <a:pt x="562" y="532"/>
                    </a:cubicBezTo>
                    <a:lnTo>
                      <a:pt x="185" y="38"/>
                    </a:lnTo>
                    <a:cubicBezTo>
                      <a:pt x="166" y="14"/>
                      <a:pt x="138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6204125" y="4369400"/>
                <a:ext cx="422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41" y="411"/>
                    </a:cubicBezTo>
                    <a:lnTo>
                      <a:pt x="1691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5424725" y="4323775"/>
                <a:ext cx="201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804" y="804"/>
                    </a:ln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5402975" y="4343025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9"/>
                    </a:moveTo>
                    <a:cubicBezTo>
                      <a:pt x="461" y="419"/>
                      <a:pt x="553" y="503"/>
                      <a:pt x="553" y="612"/>
                    </a:cubicBezTo>
                    <a:cubicBezTo>
                      <a:pt x="553" y="721"/>
                      <a:pt x="461" y="813"/>
                      <a:pt x="352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43" y="419"/>
                      <a:pt x="352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1" y="721"/>
                      <a:pt x="2001" y="612"/>
                    </a:cubicBezTo>
                    <a:cubicBezTo>
                      <a:pt x="2001" y="503"/>
                      <a:pt x="2084" y="419"/>
                      <a:pt x="2193" y="419"/>
                    </a:cubicBezTo>
                    <a:close/>
                    <a:moveTo>
                      <a:pt x="628" y="1"/>
                    </a:moveTo>
                    <a:lnTo>
                      <a:pt x="628" y="394"/>
                    </a:lnTo>
                    <a:cubicBezTo>
                      <a:pt x="570" y="311"/>
                      <a:pt x="469" y="260"/>
                      <a:pt x="352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52" y="972"/>
                    </a:cubicBezTo>
                    <a:cubicBezTo>
                      <a:pt x="469" y="972"/>
                      <a:pt x="570" y="922"/>
                      <a:pt x="628" y="838"/>
                    </a:cubicBezTo>
                    <a:lnTo>
                      <a:pt x="628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543895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542202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5418675" y="4594525"/>
                <a:ext cx="322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5438950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5398150" y="4613350"/>
                <a:ext cx="732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930" y="403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54594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4" y="403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54004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27" y="403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5376825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5481025" y="46234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5410075" y="4282350"/>
                <a:ext cx="494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6" extrusionOk="0">
                    <a:moveTo>
                      <a:pt x="989" y="1"/>
                    </a:moveTo>
                    <a:cubicBezTo>
                      <a:pt x="445" y="1"/>
                      <a:pt x="1" y="444"/>
                      <a:pt x="1" y="988"/>
                    </a:cubicBezTo>
                    <a:cubicBezTo>
                      <a:pt x="1" y="1532"/>
                      <a:pt x="445" y="1976"/>
                      <a:pt x="989" y="1976"/>
                    </a:cubicBezTo>
                    <a:cubicBezTo>
                      <a:pt x="1533" y="1976"/>
                      <a:pt x="1976" y="1532"/>
                      <a:pt x="1976" y="988"/>
                    </a:cubicBezTo>
                    <a:cubicBezTo>
                      <a:pt x="1976" y="444"/>
                      <a:pt x="1533" y="1"/>
                      <a:pt x="98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5437925" y="4291450"/>
                <a:ext cx="159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6" extrusionOk="0">
                    <a:moveTo>
                      <a:pt x="205" y="0"/>
                    </a:moveTo>
                    <a:cubicBezTo>
                      <a:pt x="165" y="0"/>
                      <a:pt x="129" y="13"/>
                      <a:pt x="100" y="39"/>
                    </a:cubicBezTo>
                    <a:cubicBezTo>
                      <a:pt x="0" y="114"/>
                      <a:pt x="25" y="298"/>
                      <a:pt x="151" y="449"/>
                    </a:cubicBezTo>
                    <a:cubicBezTo>
                      <a:pt x="233" y="555"/>
                      <a:pt x="345" y="615"/>
                      <a:pt x="439" y="615"/>
                    </a:cubicBezTo>
                    <a:cubicBezTo>
                      <a:pt x="478" y="615"/>
                      <a:pt x="514" y="605"/>
                      <a:pt x="544" y="583"/>
                    </a:cubicBezTo>
                    <a:cubicBezTo>
                      <a:pt x="636" y="507"/>
                      <a:pt x="619" y="323"/>
                      <a:pt x="494" y="172"/>
                    </a:cubicBezTo>
                    <a:cubicBezTo>
                      <a:pt x="407" y="62"/>
                      <a:pt x="296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5042475" y="4373800"/>
                <a:ext cx="3693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72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87" y="2879"/>
                      <a:pt x="3800" y="4896"/>
                      <a:pt x="7390" y="4896"/>
                    </a:cubicBezTo>
                    <a:cubicBezTo>
                      <a:pt x="10972" y="4896"/>
                      <a:pt x="13977" y="2888"/>
                      <a:pt x="14772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85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5037450" y="4369400"/>
                <a:ext cx="425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33" extrusionOk="0">
                    <a:moveTo>
                      <a:pt x="1105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3" y="1239"/>
                      <a:pt x="578" y="1632"/>
                    </a:cubicBezTo>
                    <a:lnTo>
                      <a:pt x="1699" y="1306"/>
                    </a:lnTo>
                    <a:cubicBezTo>
                      <a:pt x="1457" y="946"/>
                      <a:pt x="1264" y="553"/>
                      <a:pt x="1147" y="143"/>
                    </a:cubicBez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53979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5" y="1"/>
                    </a:moveTo>
                    <a:cubicBezTo>
                      <a:pt x="467" y="1"/>
                      <a:pt x="439" y="14"/>
                      <a:pt x="419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72" y="685"/>
                      <a:pt x="94" y="691"/>
                      <a:pt x="115" y="691"/>
                    </a:cubicBezTo>
                    <a:cubicBezTo>
                      <a:pt x="145" y="691"/>
                      <a:pt x="173" y="679"/>
                      <a:pt x="193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5" y="7"/>
                      <a:pt x="515" y="1"/>
                      <a:pt x="495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50422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09" y="1"/>
                    </a:moveTo>
                    <a:cubicBezTo>
                      <a:pt x="89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1" y="649"/>
                    </a:lnTo>
                    <a:cubicBezTo>
                      <a:pt x="430" y="679"/>
                      <a:pt x="462" y="691"/>
                      <a:pt x="492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5374725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5" y="143"/>
                    </a:lnTo>
                    <a:cubicBezTo>
                      <a:pt x="419" y="553"/>
                      <a:pt x="235" y="938"/>
                      <a:pt x="1" y="1298"/>
                    </a:cubicBezTo>
                    <a:lnTo>
                      <a:pt x="1114" y="1624"/>
                    </a:lnTo>
                    <a:cubicBezTo>
                      <a:pt x="1331" y="1239"/>
                      <a:pt x="1507" y="829"/>
                      <a:pt x="1633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37"/>
          <p:cNvGrpSpPr/>
          <p:nvPr/>
        </p:nvGrpSpPr>
        <p:grpSpPr>
          <a:xfrm>
            <a:off x="3539729" y="2030793"/>
            <a:ext cx="2064542" cy="2064542"/>
            <a:chOff x="2123286" y="186725"/>
            <a:chExt cx="4901571" cy="4901571"/>
          </a:xfrm>
        </p:grpSpPr>
        <p:sp>
          <p:nvSpPr>
            <p:cNvPr id="466" name="Google Shape;466;p37"/>
            <p:cNvSpPr/>
            <p:nvPr/>
          </p:nvSpPr>
          <p:spPr>
            <a:xfrm>
              <a:off x="2123286" y="186725"/>
              <a:ext cx="4901571" cy="4901571"/>
            </a:xfrm>
            <a:custGeom>
              <a:avLst/>
              <a:gdLst/>
              <a:ahLst/>
              <a:cxnLst/>
              <a:rect l="l" t="t" r="r" b="b"/>
              <a:pathLst>
                <a:path w="153210" h="153210" extrusionOk="0">
                  <a:moveTo>
                    <a:pt x="76605" y="1"/>
                  </a:moveTo>
                  <a:cubicBezTo>
                    <a:pt x="56293" y="1"/>
                    <a:pt x="36802" y="8073"/>
                    <a:pt x="22432" y="22432"/>
                  </a:cubicBezTo>
                  <a:cubicBezTo>
                    <a:pt x="8073" y="36803"/>
                    <a:pt x="0" y="56281"/>
                    <a:pt x="0" y="76605"/>
                  </a:cubicBezTo>
                  <a:cubicBezTo>
                    <a:pt x="0" y="96917"/>
                    <a:pt x="8073" y="116407"/>
                    <a:pt x="22432" y="130778"/>
                  </a:cubicBezTo>
                  <a:cubicBezTo>
                    <a:pt x="36802" y="145137"/>
                    <a:pt x="56293" y="153209"/>
                    <a:pt x="76605" y="153209"/>
                  </a:cubicBezTo>
                  <a:cubicBezTo>
                    <a:pt x="96917" y="153209"/>
                    <a:pt x="116408" y="145137"/>
                    <a:pt x="130778" y="130778"/>
                  </a:cubicBezTo>
                  <a:cubicBezTo>
                    <a:pt x="145137" y="116407"/>
                    <a:pt x="153210" y="96917"/>
                    <a:pt x="153210" y="76605"/>
                  </a:cubicBezTo>
                  <a:cubicBezTo>
                    <a:pt x="153210" y="56281"/>
                    <a:pt x="145137" y="36803"/>
                    <a:pt x="130778" y="22432"/>
                  </a:cubicBezTo>
                  <a:cubicBezTo>
                    <a:pt x="116408" y="8073"/>
                    <a:pt x="96917" y="1"/>
                    <a:pt x="76605" y="1"/>
                  </a:cubicBezTo>
                  <a:close/>
                </a:path>
              </a:pathLst>
            </a:custGeom>
            <a:gradFill>
              <a:gsLst>
                <a:gs pos="0">
                  <a:srgbClr val="0AC668">
                    <a:alpha val="32549"/>
                  </a:srgbClr>
                </a:gs>
                <a:gs pos="100000">
                  <a:srgbClr val="0A94C6">
                    <a:alpha val="9803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2927677" y="990775"/>
              <a:ext cx="3292860" cy="3293198"/>
            </a:xfrm>
            <a:custGeom>
              <a:avLst/>
              <a:gdLst/>
              <a:ahLst/>
              <a:cxnLst/>
              <a:rect l="l" t="t" r="r" b="b"/>
              <a:pathLst>
                <a:path w="116706" h="116718" extrusionOk="0">
                  <a:moveTo>
                    <a:pt x="58353" y="1"/>
                  </a:moveTo>
                  <a:cubicBezTo>
                    <a:pt x="26123" y="1"/>
                    <a:pt x="0" y="26135"/>
                    <a:pt x="0" y="58365"/>
                  </a:cubicBezTo>
                  <a:cubicBezTo>
                    <a:pt x="0" y="73843"/>
                    <a:pt x="6144" y="88690"/>
                    <a:pt x="17086" y="99632"/>
                  </a:cubicBezTo>
                  <a:cubicBezTo>
                    <a:pt x="28028" y="110574"/>
                    <a:pt x="42875" y="116717"/>
                    <a:pt x="58353" y="116717"/>
                  </a:cubicBezTo>
                  <a:cubicBezTo>
                    <a:pt x="73831" y="116717"/>
                    <a:pt x="88678" y="110574"/>
                    <a:pt x="99620" y="99632"/>
                  </a:cubicBezTo>
                  <a:cubicBezTo>
                    <a:pt x="110562" y="88690"/>
                    <a:pt x="116706" y="73843"/>
                    <a:pt x="116706" y="58365"/>
                  </a:cubicBezTo>
                  <a:cubicBezTo>
                    <a:pt x="116706" y="42887"/>
                    <a:pt x="110562" y="28040"/>
                    <a:pt x="99620" y="17098"/>
                  </a:cubicBezTo>
                  <a:cubicBezTo>
                    <a:pt x="88678" y="6156"/>
                    <a:pt x="73831" y="1"/>
                    <a:pt x="58353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1764"/>
                  </a:srgbClr>
                </a:gs>
                <a:gs pos="100000">
                  <a:srgbClr val="252C3A">
                    <a:alpha val="1568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37"/>
          <p:cNvSpPr/>
          <p:nvPr/>
        </p:nvSpPr>
        <p:spPr>
          <a:xfrm>
            <a:off x="4112400" y="4647400"/>
            <a:ext cx="919200" cy="1971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7"/>
          <p:cNvSpPr/>
          <p:nvPr/>
        </p:nvSpPr>
        <p:spPr>
          <a:xfrm>
            <a:off x="1622100" y="4691175"/>
            <a:ext cx="690600" cy="1095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7"/>
          <p:cNvSpPr/>
          <p:nvPr/>
        </p:nvSpPr>
        <p:spPr>
          <a:xfrm>
            <a:off x="6831275" y="4691175"/>
            <a:ext cx="690600" cy="1095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7"/>
          <p:cNvSpPr txBox="1">
            <a:spLocks noGrp="1"/>
          </p:cNvSpPr>
          <p:nvPr>
            <p:ph type="title" idx="2"/>
          </p:nvPr>
        </p:nvSpPr>
        <p:spPr>
          <a:xfrm>
            <a:off x="3471600" y="2336912"/>
            <a:ext cx="2200800" cy="14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Quels sont les procédés et les techniques du jeu comique ?</a:t>
            </a:r>
            <a:endParaRPr sz="2000"/>
          </a:p>
        </p:txBody>
      </p:sp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3126300" y="265825"/>
            <a:ext cx="2891400" cy="12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 de départ</a:t>
            </a:r>
            <a:endParaRPr sz="3600"/>
          </a:p>
        </p:txBody>
      </p:sp>
      <p:sp>
        <p:nvSpPr>
          <p:cNvPr id="473" name="Google Shape;473;p37"/>
          <p:cNvSpPr txBox="1">
            <a:spLocks noGrp="1"/>
          </p:cNvSpPr>
          <p:nvPr>
            <p:ph type="title" idx="2"/>
          </p:nvPr>
        </p:nvSpPr>
        <p:spPr>
          <a:xfrm>
            <a:off x="1114375" y="1465529"/>
            <a:ext cx="17061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Qu’est-ce qu’un lazzi ?</a:t>
            </a:r>
            <a:endParaRPr sz="2000"/>
          </a:p>
        </p:txBody>
      </p:sp>
      <p:sp>
        <p:nvSpPr>
          <p:cNvPr id="474" name="Google Shape;474;p37"/>
          <p:cNvSpPr txBox="1">
            <a:spLocks noGrp="1"/>
          </p:cNvSpPr>
          <p:nvPr>
            <p:ph type="title" idx="2"/>
          </p:nvPr>
        </p:nvSpPr>
        <p:spPr>
          <a:xfrm>
            <a:off x="6144300" y="1174075"/>
            <a:ext cx="2064600" cy="14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Comment structurer un récit dramatique ?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 txBox="1">
            <a:spLocks noGrp="1"/>
          </p:cNvSpPr>
          <p:nvPr>
            <p:ph type="subTitle" idx="1"/>
          </p:nvPr>
        </p:nvSpPr>
        <p:spPr>
          <a:xfrm>
            <a:off x="4521750" y="718275"/>
            <a:ext cx="41007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Terme de la </a:t>
            </a:r>
            <a:r>
              <a:rPr lang="en" sz="2000">
                <a:solidFill>
                  <a:schemeClr val="accent5"/>
                </a:solidFill>
              </a:rPr>
              <a:t>commedia dell’arte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subTitle" idx="6"/>
          </p:nvPr>
        </p:nvSpPr>
        <p:spPr>
          <a:xfrm>
            <a:off x="4521750" y="3017650"/>
            <a:ext cx="4100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Contorsions, rictus, grimaces, comportements burlesques et clownesques, jeux de scène interminables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21200" y="718275"/>
            <a:ext cx="22680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Qu’est-ce qu’un </a:t>
            </a:r>
            <a:r>
              <a:rPr lang="en" sz="3400">
                <a:solidFill>
                  <a:schemeClr val="accent5"/>
                </a:solidFill>
              </a:rPr>
              <a:t>lazzi</a:t>
            </a:r>
            <a:r>
              <a:rPr lang="en" sz="3400"/>
              <a:t> ?</a:t>
            </a:r>
            <a:endParaRPr sz="3400"/>
          </a:p>
        </p:txBody>
      </p:sp>
      <p:grpSp>
        <p:nvGrpSpPr>
          <p:cNvPr id="482" name="Google Shape;482;p38"/>
          <p:cNvGrpSpPr/>
          <p:nvPr/>
        </p:nvGrpSpPr>
        <p:grpSpPr>
          <a:xfrm>
            <a:off x="3650076" y="631719"/>
            <a:ext cx="659377" cy="659412"/>
            <a:chOff x="4566675" y="507600"/>
            <a:chExt cx="472875" cy="472900"/>
          </a:xfrm>
        </p:grpSpPr>
        <p:sp>
          <p:nvSpPr>
            <p:cNvPr id="483" name="Google Shape;483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8"/>
          <p:cNvGrpSpPr/>
          <p:nvPr/>
        </p:nvGrpSpPr>
        <p:grpSpPr>
          <a:xfrm>
            <a:off x="3650076" y="3461194"/>
            <a:ext cx="659377" cy="659412"/>
            <a:chOff x="4566675" y="507600"/>
            <a:chExt cx="472875" cy="472900"/>
          </a:xfrm>
        </p:grpSpPr>
        <p:sp>
          <p:nvSpPr>
            <p:cNvPr id="488" name="Google Shape;488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38"/>
          <p:cNvSpPr txBox="1">
            <a:spLocks noGrp="1"/>
          </p:cNvSpPr>
          <p:nvPr>
            <p:ph type="subTitle" idx="5"/>
          </p:nvPr>
        </p:nvSpPr>
        <p:spPr>
          <a:xfrm>
            <a:off x="4521750" y="1934088"/>
            <a:ext cx="4100700" cy="8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Élément mimique ou improvisé par l’acteur suscitant le rire</a:t>
            </a:r>
            <a:endParaRPr/>
          </a:p>
        </p:txBody>
      </p:sp>
      <p:grpSp>
        <p:nvGrpSpPr>
          <p:cNvPr id="493" name="Google Shape;493;p38"/>
          <p:cNvGrpSpPr/>
          <p:nvPr/>
        </p:nvGrpSpPr>
        <p:grpSpPr>
          <a:xfrm>
            <a:off x="3650076" y="2041036"/>
            <a:ext cx="659377" cy="659412"/>
            <a:chOff x="4566675" y="507600"/>
            <a:chExt cx="472875" cy="472900"/>
          </a:xfrm>
        </p:grpSpPr>
        <p:sp>
          <p:nvSpPr>
            <p:cNvPr id="494" name="Google Shape;494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38"/>
          <p:cNvSpPr txBox="1"/>
          <p:nvPr/>
        </p:nvSpPr>
        <p:spPr>
          <a:xfrm>
            <a:off x="5927250" y="4685825"/>
            <a:ext cx="3150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BFBF"/>
                </a:solidFill>
              </a:rPr>
              <a:t>Source :  Pavis, 2019, p.296, 297</a:t>
            </a:r>
            <a:endParaRPr sz="1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" name="Média en ligne 1" descr="AS2P Lazzi acrobazia cibo">
            <a:hlinkClick r:id="" action="ppaction://media"/>
            <a:extLst>
              <a:ext uri="{FF2B5EF4-FFF2-40B4-BE49-F238E27FC236}">
                <a16:creationId xmlns:a16="http://schemas.microsoft.com/office/drawing/2014/main" id="{1CBEE010-B9FA-2B4B-98A7-C74EA94A8D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5826" y="2700448"/>
            <a:ext cx="2924489" cy="165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9"/>
          <p:cNvGrpSpPr/>
          <p:nvPr/>
        </p:nvGrpSpPr>
        <p:grpSpPr>
          <a:xfrm rot="10800000">
            <a:off x="5221249" y="1220758"/>
            <a:ext cx="3922753" cy="3922753"/>
            <a:chOff x="5374" y="-1968"/>
            <a:chExt cx="3922753" cy="3922753"/>
          </a:xfrm>
        </p:grpSpPr>
        <p:sp>
          <p:nvSpPr>
            <p:cNvPr id="505" name="Google Shape;505;p39"/>
            <p:cNvSpPr/>
            <p:nvPr/>
          </p:nvSpPr>
          <p:spPr>
            <a:xfrm>
              <a:off x="5374" y="-1968"/>
              <a:ext cx="3922753" cy="3922753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5374" y="-1968"/>
              <a:ext cx="2458824" cy="2460219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39"/>
          <p:cNvSpPr/>
          <p:nvPr/>
        </p:nvSpPr>
        <p:spPr>
          <a:xfrm>
            <a:off x="4828799" y="1521119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9"/>
          <p:cNvSpPr/>
          <p:nvPr/>
        </p:nvSpPr>
        <p:spPr>
          <a:xfrm>
            <a:off x="4828799" y="3345669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9"/>
          <p:cNvSpPr txBox="1">
            <a:spLocks noGrp="1"/>
          </p:cNvSpPr>
          <p:nvPr>
            <p:ph type="title"/>
          </p:nvPr>
        </p:nvSpPr>
        <p:spPr>
          <a:xfrm>
            <a:off x="4819918" y="3331858"/>
            <a:ext cx="9696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10" name="Google Shape;510;p39"/>
          <p:cNvSpPr txBox="1">
            <a:spLocks noGrp="1"/>
          </p:cNvSpPr>
          <p:nvPr>
            <p:ph type="title" idx="3"/>
          </p:nvPr>
        </p:nvSpPr>
        <p:spPr>
          <a:xfrm>
            <a:off x="4819918" y="1519300"/>
            <a:ext cx="9696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1" name="Google Shape;511;p39"/>
          <p:cNvSpPr/>
          <p:nvPr/>
        </p:nvSpPr>
        <p:spPr>
          <a:xfrm flipH="1">
            <a:off x="-6" y="3351475"/>
            <a:ext cx="3752208" cy="1792036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9"/>
          <p:cNvSpPr/>
          <p:nvPr/>
        </p:nvSpPr>
        <p:spPr>
          <a:xfrm>
            <a:off x="730231" y="3345669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idx="6"/>
          </p:nvPr>
        </p:nvSpPr>
        <p:spPr>
          <a:xfrm>
            <a:off x="721350" y="3331858"/>
            <a:ext cx="9696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14" name="Google Shape;514;p39"/>
          <p:cNvSpPr txBox="1">
            <a:spLocks noGrp="1"/>
          </p:cNvSpPr>
          <p:nvPr>
            <p:ph type="subTitle" idx="8"/>
          </p:nvPr>
        </p:nvSpPr>
        <p:spPr>
          <a:xfrm>
            <a:off x="1808775" y="3876775"/>
            <a:ext cx="29568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Présente des gestes qui font rire : coups, grimaces, chutes, exagérations, etc.</a:t>
            </a:r>
            <a:endParaRPr sz="1700"/>
          </a:p>
        </p:txBody>
      </p:sp>
      <p:sp>
        <p:nvSpPr>
          <p:cNvPr id="515" name="Google Shape;515;p39"/>
          <p:cNvSpPr txBox="1">
            <a:spLocks noGrp="1"/>
          </p:cNvSpPr>
          <p:nvPr>
            <p:ph type="subTitle" idx="7"/>
          </p:nvPr>
        </p:nvSpPr>
        <p:spPr>
          <a:xfrm>
            <a:off x="1808775" y="3110300"/>
            <a:ext cx="1581900" cy="7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Le comique des gestes</a:t>
            </a:r>
            <a:endParaRPr sz="2100"/>
          </a:p>
        </p:txBody>
      </p:sp>
      <p:sp>
        <p:nvSpPr>
          <p:cNvPr id="516" name="Google Shape;516;p39"/>
          <p:cNvSpPr/>
          <p:nvPr/>
        </p:nvSpPr>
        <p:spPr>
          <a:xfrm>
            <a:off x="730231" y="1521119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 txBox="1">
            <a:spLocks noGrp="1"/>
          </p:cNvSpPr>
          <p:nvPr>
            <p:ph type="title" idx="9"/>
          </p:nvPr>
        </p:nvSpPr>
        <p:spPr>
          <a:xfrm>
            <a:off x="721200" y="365700"/>
            <a:ext cx="5481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Procédés comiques</a:t>
            </a:r>
            <a:endParaRPr sz="3600"/>
          </a:p>
        </p:txBody>
      </p:sp>
      <p:sp>
        <p:nvSpPr>
          <p:cNvPr id="518" name="Google Shape;518;p39"/>
          <p:cNvSpPr txBox="1">
            <a:spLocks noGrp="1"/>
          </p:cNvSpPr>
          <p:nvPr>
            <p:ph type="title" idx="13"/>
          </p:nvPr>
        </p:nvSpPr>
        <p:spPr>
          <a:xfrm>
            <a:off x="721350" y="1519300"/>
            <a:ext cx="9696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19" name="Google Shape;519;p39"/>
          <p:cNvSpPr txBox="1">
            <a:spLocks noGrp="1"/>
          </p:cNvSpPr>
          <p:nvPr>
            <p:ph type="subTitle" idx="14"/>
          </p:nvPr>
        </p:nvSpPr>
        <p:spPr>
          <a:xfrm>
            <a:off x="1808775" y="1525175"/>
            <a:ext cx="24687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Le comique des mots</a:t>
            </a:r>
            <a:endParaRPr sz="1600"/>
          </a:p>
        </p:txBody>
      </p:sp>
      <p:sp>
        <p:nvSpPr>
          <p:cNvPr id="520" name="Google Shape;520;p39"/>
          <p:cNvSpPr txBox="1">
            <a:spLocks noGrp="1"/>
          </p:cNvSpPr>
          <p:nvPr>
            <p:ph type="subTitle" idx="15"/>
          </p:nvPr>
        </p:nvSpPr>
        <p:spPr>
          <a:xfrm>
            <a:off x="1808775" y="1995775"/>
            <a:ext cx="2370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Utilise les ressources de la langue : répétitions, jeux de mots, calembours, jargon, etc.</a:t>
            </a:r>
            <a:endParaRPr sz="1200"/>
          </a:p>
        </p:txBody>
      </p:sp>
      <p:sp>
        <p:nvSpPr>
          <p:cNvPr id="521" name="Google Shape;521;p39"/>
          <p:cNvSpPr txBox="1">
            <a:spLocks noGrp="1"/>
          </p:cNvSpPr>
          <p:nvPr>
            <p:ph type="subTitle" idx="14"/>
          </p:nvPr>
        </p:nvSpPr>
        <p:spPr>
          <a:xfrm>
            <a:off x="5927250" y="1068700"/>
            <a:ext cx="17349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Le comique de situation</a:t>
            </a:r>
            <a:endParaRPr sz="2100"/>
          </a:p>
        </p:txBody>
      </p:sp>
      <p:sp>
        <p:nvSpPr>
          <p:cNvPr id="522" name="Google Shape;522;p39"/>
          <p:cNvSpPr txBox="1">
            <a:spLocks noGrp="1"/>
          </p:cNvSpPr>
          <p:nvPr>
            <p:ph type="subTitle" idx="15"/>
          </p:nvPr>
        </p:nvSpPr>
        <p:spPr>
          <a:xfrm>
            <a:off x="5927250" y="1836863"/>
            <a:ext cx="2634600" cy="1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Présente des rencontres imprévues, quiproquos, surprises, malentendus, etc.</a:t>
            </a:r>
            <a:endParaRPr sz="1700"/>
          </a:p>
        </p:txBody>
      </p:sp>
      <p:sp>
        <p:nvSpPr>
          <p:cNvPr id="523" name="Google Shape;523;p39"/>
          <p:cNvSpPr txBox="1">
            <a:spLocks noGrp="1"/>
          </p:cNvSpPr>
          <p:nvPr>
            <p:ph type="subTitle" idx="14"/>
          </p:nvPr>
        </p:nvSpPr>
        <p:spPr>
          <a:xfrm>
            <a:off x="5926675" y="3345675"/>
            <a:ext cx="24687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Le comique de caractère</a:t>
            </a:r>
            <a:endParaRPr sz="1600"/>
          </a:p>
        </p:txBody>
      </p:sp>
      <p:sp>
        <p:nvSpPr>
          <p:cNvPr id="524" name="Google Shape;524;p39"/>
          <p:cNvSpPr txBox="1">
            <a:spLocks noGrp="1"/>
          </p:cNvSpPr>
          <p:nvPr>
            <p:ph type="subTitle" idx="15"/>
          </p:nvPr>
        </p:nvSpPr>
        <p:spPr>
          <a:xfrm>
            <a:off x="5926675" y="3816275"/>
            <a:ext cx="2370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Exagère les défauts, les vices des personnages</a:t>
            </a:r>
            <a:endParaRPr sz="1200"/>
          </a:p>
        </p:txBody>
      </p:sp>
      <p:sp>
        <p:nvSpPr>
          <p:cNvPr id="525" name="Google Shape;525;p39"/>
          <p:cNvSpPr txBox="1"/>
          <p:nvPr/>
        </p:nvSpPr>
        <p:spPr>
          <a:xfrm>
            <a:off x="5927250" y="4685825"/>
            <a:ext cx="3150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BFBF"/>
                </a:solidFill>
              </a:rPr>
              <a:t>Source :  </a:t>
            </a:r>
            <a:r>
              <a:rPr lang="en" sz="10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Alloprof</a:t>
            </a:r>
            <a:endParaRPr sz="1000">
              <a:solidFill>
                <a:schemeClr val="accent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" name="Média en ligne 1" descr="Charlie Chaplin - Boxing">
            <a:hlinkClick r:id="" action="ppaction://media"/>
            <a:extLst>
              <a:ext uri="{FF2B5EF4-FFF2-40B4-BE49-F238E27FC236}">
                <a16:creationId xmlns:a16="http://schemas.microsoft.com/office/drawing/2014/main" id="{BBBEB45C-66BC-9A47-A724-2D2E8ACDE1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437952" y="3149575"/>
            <a:ext cx="969600" cy="727200"/>
          </a:xfrm>
          <a:prstGeom prst="rect">
            <a:avLst/>
          </a:prstGeom>
        </p:spPr>
      </p:pic>
      <p:pic>
        <p:nvPicPr>
          <p:cNvPr id="3" name="Média en ligne 2" descr="Charlie Chaplin - The Lion Cage - Full Scene (The Circus, 1928)">
            <a:hlinkClick r:id="" action="ppaction://media"/>
            <a:extLst>
              <a:ext uri="{FF2B5EF4-FFF2-40B4-BE49-F238E27FC236}">
                <a16:creationId xmlns:a16="http://schemas.microsoft.com/office/drawing/2014/main" id="{59C0B17E-FA24-FD4E-8676-3468C74E1E5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620092" y="1242835"/>
            <a:ext cx="1012303" cy="57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40"/>
          <p:cNvGrpSpPr/>
          <p:nvPr/>
        </p:nvGrpSpPr>
        <p:grpSpPr>
          <a:xfrm rot="10800000">
            <a:off x="5221249" y="1220758"/>
            <a:ext cx="3922753" cy="3922753"/>
            <a:chOff x="5374" y="-1968"/>
            <a:chExt cx="3922753" cy="3922753"/>
          </a:xfrm>
        </p:grpSpPr>
        <p:sp>
          <p:nvSpPr>
            <p:cNvPr id="533" name="Google Shape;533;p40"/>
            <p:cNvSpPr/>
            <p:nvPr/>
          </p:nvSpPr>
          <p:spPr>
            <a:xfrm>
              <a:off x="5374" y="-1968"/>
              <a:ext cx="3922753" cy="3922753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5374" y="-1968"/>
              <a:ext cx="2458824" cy="2460219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40"/>
          <p:cNvSpPr/>
          <p:nvPr/>
        </p:nvSpPr>
        <p:spPr>
          <a:xfrm>
            <a:off x="4828799" y="1521119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0"/>
          <p:cNvSpPr txBox="1">
            <a:spLocks noGrp="1"/>
          </p:cNvSpPr>
          <p:nvPr>
            <p:ph type="title" idx="3"/>
          </p:nvPr>
        </p:nvSpPr>
        <p:spPr>
          <a:xfrm>
            <a:off x="4819918" y="1519300"/>
            <a:ext cx="9696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37" name="Google Shape;537;p40"/>
          <p:cNvSpPr/>
          <p:nvPr/>
        </p:nvSpPr>
        <p:spPr>
          <a:xfrm flipH="1">
            <a:off x="-6" y="3351475"/>
            <a:ext cx="3752208" cy="1792036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0"/>
          <p:cNvSpPr/>
          <p:nvPr/>
        </p:nvSpPr>
        <p:spPr>
          <a:xfrm>
            <a:off x="730231" y="3345669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40"/>
          <p:cNvSpPr txBox="1">
            <a:spLocks noGrp="1"/>
          </p:cNvSpPr>
          <p:nvPr>
            <p:ph type="title" idx="6"/>
          </p:nvPr>
        </p:nvSpPr>
        <p:spPr>
          <a:xfrm>
            <a:off x="721350" y="3331858"/>
            <a:ext cx="9696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40" name="Google Shape;540;p40"/>
          <p:cNvSpPr txBox="1">
            <a:spLocks noGrp="1"/>
          </p:cNvSpPr>
          <p:nvPr>
            <p:ph type="subTitle" idx="8"/>
          </p:nvPr>
        </p:nvSpPr>
        <p:spPr>
          <a:xfrm>
            <a:off x="2074875" y="3876774"/>
            <a:ext cx="3602356" cy="723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/>
              <a:t>Regarder</a:t>
            </a:r>
            <a:r>
              <a:rPr lang="en" sz="1200" dirty="0"/>
              <a:t> </a:t>
            </a:r>
            <a:r>
              <a:rPr lang="en" sz="1200" dirty="0" err="1"/>
              <a:t>une</a:t>
            </a:r>
            <a:r>
              <a:rPr lang="en" sz="1200" dirty="0"/>
              <a:t> 2e </a:t>
            </a:r>
            <a:r>
              <a:rPr lang="en" sz="1200" dirty="0" err="1"/>
              <a:t>fois</a:t>
            </a:r>
            <a:r>
              <a:rPr lang="en" sz="1200" dirty="0"/>
              <a:t> </a:t>
            </a:r>
            <a:r>
              <a:rPr lang="en" sz="1200" dirty="0" err="1"/>
              <a:t>parce</a:t>
            </a:r>
            <a:r>
              <a:rPr lang="en" sz="1200" dirty="0"/>
              <a:t> </a:t>
            </a:r>
            <a:r>
              <a:rPr lang="en" sz="1200" dirty="0" err="1"/>
              <a:t>qu’on</a:t>
            </a:r>
            <a:r>
              <a:rPr lang="en" sz="1200" dirty="0"/>
              <a:t> a </a:t>
            </a:r>
            <a:r>
              <a:rPr lang="en" sz="1200" dirty="0" err="1"/>
              <a:t>reconnu</a:t>
            </a:r>
            <a:r>
              <a:rPr lang="en" sz="1200" dirty="0"/>
              <a:t> </a:t>
            </a:r>
            <a:r>
              <a:rPr lang="en" sz="1200" dirty="0" err="1"/>
              <a:t>quelqu’un</a:t>
            </a:r>
            <a:r>
              <a:rPr lang="en" sz="1200" dirty="0"/>
              <a:t>, on </a:t>
            </a:r>
            <a:r>
              <a:rPr lang="en" sz="1200" dirty="0" err="1"/>
              <a:t>s’aperçoit</a:t>
            </a:r>
            <a:r>
              <a:rPr lang="en" sz="1200" dirty="0"/>
              <a:t> de </a:t>
            </a:r>
            <a:r>
              <a:rPr lang="en" sz="1200" dirty="0" err="1"/>
              <a:t>quelque</a:t>
            </a:r>
            <a:r>
              <a:rPr lang="en" sz="1200" dirty="0"/>
              <a:t> chose </a:t>
            </a:r>
            <a:r>
              <a:rPr lang="en" sz="1200" dirty="0" err="1"/>
              <a:t>d’étrange</a:t>
            </a:r>
            <a:r>
              <a:rPr lang="en" sz="1200" dirty="0"/>
              <a:t> </a:t>
            </a:r>
            <a:r>
              <a:rPr lang="en" sz="1200" dirty="0" err="1"/>
              <a:t>ou</a:t>
            </a:r>
            <a:r>
              <a:rPr lang="en" sz="1200" dirty="0"/>
              <a:t> de </a:t>
            </a:r>
            <a:r>
              <a:rPr lang="en" sz="1200" dirty="0" err="1"/>
              <a:t>différent</a:t>
            </a:r>
            <a:r>
              <a:rPr lang="en" sz="1200" dirty="0"/>
              <a:t>.</a:t>
            </a:r>
            <a:endParaRPr sz="1200" dirty="0"/>
          </a:p>
        </p:txBody>
      </p:sp>
      <p:sp>
        <p:nvSpPr>
          <p:cNvPr id="541" name="Google Shape;541;p40"/>
          <p:cNvSpPr txBox="1">
            <a:spLocks noGrp="1"/>
          </p:cNvSpPr>
          <p:nvPr>
            <p:ph type="subTitle" idx="7"/>
          </p:nvPr>
        </p:nvSpPr>
        <p:spPr>
          <a:xfrm>
            <a:off x="2074875" y="3406175"/>
            <a:ext cx="23700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Double take</a:t>
            </a:r>
            <a:endParaRPr sz="2000"/>
          </a:p>
        </p:txBody>
      </p:sp>
      <p:sp>
        <p:nvSpPr>
          <p:cNvPr id="542" name="Google Shape;542;p40"/>
          <p:cNvSpPr/>
          <p:nvPr/>
        </p:nvSpPr>
        <p:spPr>
          <a:xfrm>
            <a:off x="730231" y="1521119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 txBox="1">
            <a:spLocks noGrp="1"/>
          </p:cNvSpPr>
          <p:nvPr>
            <p:ph type="title" idx="9"/>
          </p:nvPr>
        </p:nvSpPr>
        <p:spPr>
          <a:xfrm>
            <a:off x="721200" y="365700"/>
            <a:ext cx="7383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Techniques de jeu comique</a:t>
            </a:r>
            <a:endParaRPr sz="3600"/>
          </a:p>
        </p:txBody>
      </p:sp>
      <p:sp>
        <p:nvSpPr>
          <p:cNvPr id="544" name="Google Shape;544;p40"/>
          <p:cNvSpPr txBox="1">
            <a:spLocks noGrp="1"/>
          </p:cNvSpPr>
          <p:nvPr>
            <p:ph type="title" idx="13"/>
          </p:nvPr>
        </p:nvSpPr>
        <p:spPr>
          <a:xfrm>
            <a:off x="721350" y="1519300"/>
            <a:ext cx="9696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45" name="Google Shape;545;p40"/>
          <p:cNvSpPr txBox="1">
            <a:spLocks noGrp="1"/>
          </p:cNvSpPr>
          <p:nvPr>
            <p:ph type="subTitle" idx="14"/>
          </p:nvPr>
        </p:nvSpPr>
        <p:spPr>
          <a:xfrm>
            <a:off x="2103275" y="1517500"/>
            <a:ext cx="24687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Règle de 3</a:t>
            </a:r>
            <a:endParaRPr sz="2000"/>
          </a:p>
        </p:txBody>
      </p:sp>
      <p:sp>
        <p:nvSpPr>
          <p:cNvPr id="546" name="Google Shape;546;p40"/>
          <p:cNvSpPr txBox="1">
            <a:spLocks noGrp="1"/>
          </p:cNvSpPr>
          <p:nvPr>
            <p:ph type="subTitle" idx="15"/>
          </p:nvPr>
        </p:nvSpPr>
        <p:spPr>
          <a:xfrm>
            <a:off x="2103275" y="1988100"/>
            <a:ext cx="2370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Répétition d’un geste, mot, concept.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3e répétition amène un effet de surprise.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Exemple :</a:t>
            </a:r>
            <a:endParaRPr sz="1200"/>
          </a:p>
        </p:txBody>
      </p:sp>
      <p:sp>
        <p:nvSpPr>
          <p:cNvPr id="547" name="Google Shape;547;p40"/>
          <p:cNvSpPr txBox="1">
            <a:spLocks noGrp="1"/>
          </p:cNvSpPr>
          <p:nvPr>
            <p:ph type="subTitle" idx="14"/>
          </p:nvPr>
        </p:nvSpPr>
        <p:spPr>
          <a:xfrm>
            <a:off x="6202800" y="1521125"/>
            <a:ext cx="24687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Rythme</a:t>
            </a:r>
            <a:endParaRPr sz="2000"/>
          </a:p>
        </p:txBody>
      </p:sp>
      <p:sp>
        <p:nvSpPr>
          <p:cNvPr id="548" name="Google Shape;548;p40"/>
          <p:cNvSpPr txBox="1">
            <a:spLocks noGrp="1"/>
          </p:cNvSpPr>
          <p:nvPr>
            <p:ph type="subTitle" idx="15"/>
          </p:nvPr>
        </p:nvSpPr>
        <p:spPr>
          <a:xfrm>
            <a:off x="6202800" y="1991725"/>
            <a:ext cx="2370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/>
              <a:t>Changement</a:t>
            </a:r>
            <a:r>
              <a:rPr lang="en" sz="1200" dirty="0"/>
              <a:t> de </a:t>
            </a:r>
            <a:r>
              <a:rPr lang="en" sz="1200" dirty="0" err="1"/>
              <a:t>vitesse</a:t>
            </a:r>
            <a:r>
              <a:rPr lang="en" sz="1200" dirty="0"/>
              <a:t> (</a:t>
            </a:r>
            <a:r>
              <a:rPr lang="en" sz="1200" dirty="0" err="1"/>
              <a:t>vite</a:t>
            </a:r>
            <a:r>
              <a:rPr lang="en" sz="1200" dirty="0"/>
              <a:t> </a:t>
            </a:r>
            <a:r>
              <a:rPr lang="en" sz="1200" dirty="0" err="1"/>
              <a:t>ou</a:t>
            </a:r>
            <a:r>
              <a:rPr lang="en" sz="1200" dirty="0"/>
              <a:t> lent) </a:t>
            </a:r>
            <a:r>
              <a:rPr lang="en" sz="1200" dirty="0" err="1"/>
              <a:t>drastique</a:t>
            </a:r>
            <a:r>
              <a:rPr lang="en" sz="1200" dirty="0"/>
              <a:t> qui </a:t>
            </a:r>
            <a:r>
              <a:rPr lang="en" sz="1200" dirty="0" err="1"/>
              <a:t>entraîne</a:t>
            </a:r>
            <a:r>
              <a:rPr lang="en" sz="1200" dirty="0"/>
              <a:t> des </a:t>
            </a:r>
            <a:r>
              <a:rPr lang="en" sz="1200" dirty="0" err="1"/>
              <a:t>effets</a:t>
            </a:r>
            <a:r>
              <a:rPr lang="en" sz="1200" dirty="0"/>
              <a:t> de surprise.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dirty="0" err="1"/>
              <a:t>Exemple</a:t>
            </a:r>
            <a:r>
              <a:rPr lang="en" sz="1200" dirty="0"/>
              <a:t> :</a:t>
            </a:r>
            <a:endParaRPr sz="1200" dirty="0"/>
          </a:p>
        </p:txBody>
      </p:sp>
      <p:pic>
        <p:nvPicPr>
          <p:cNvPr id="2" name="Média en ligne 1" descr="Naked Gun - the slap">
            <a:hlinkClick r:id="" action="ppaction://media"/>
            <a:extLst>
              <a:ext uri="{FF2B5EF4-FFF2-40B4-BE49-F238E27FC236}">
                <a16:creationId xmlns:a16="http://schemas.microsoft.com/office/drawing/2014/main" id="{AF0659CB-AE36-7943-AA48-99E7499665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69415" y="2851595"/>
            <a:ext cx="1070974" cy="605100"/>
          </a:xfrm>
          <a:prstGeom prst="rect">
            <a:avLst/>
          </a:prstGeom>
        </p:spPr>
      </p:pic>
      <p:pic>
        <p:nvPicPr>
          <p:cNvPr id="3" name="double take.mp4" descr="double take.mp4">
            <a:hlinkClick r:id="" action="ppaction://media"/>
            <a:extLst>
              <a:ext uri="{FF2B5EF4-FFF2-40B4-BE49-F238E27FC236}">
                <a16:creationId xmlns:a16="http://schemas.microsoft.com/office/drawing/2014/main" id="{AE23D112-0E2C-FA4F-952C-B0E8F0725F9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15601" y="3896107"/>
            <a:ext cx="1009604" cy="5679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5542B3-AB26-3348-B99E-A560BC84587A}"/>
              </a:ext>
            </a:extLst>
          </p:cNvPr>
          <p:cNvSpPr/>
          <p:nvPr/>
        </p:nvSpPr>
        <p:spPr>
          <a:xfrm>
            <a:off x="5302047" y="3564620"/>
            <a:ext cx="856325" cy="291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</a:pPr>
            <a:r>
              <a:rPr lang="fr-CA" sz="1200" dirty="0">
                <a:solidFill>
                  <a:srgbClr val="FFFFFF"/>
                </a:solidFill>
                <a:latin typeface="Karla"/>
                <a:sym typeface="Karla"/>
              </a:rPr>
              <a:t>Exemple :</a:t>
            </a:r>
          </a:p>
        </p:txBody>
      </p:sp>
      <p:pic>
        <p:nvPicPr>
          <p:cNvPr id="5" name="Média en ligne 4" descr="Charlie Chaplin and his brother Sydney in a scene from A Dog's Life (1918)">
            <a:hlinkClick r:id="" action="ppaction://media"/>
            <a:extLst>
              <a:ext uri="{FF2B5EF4-FFF2-40B4-BE49-F238E27FC236}">
                <a16:creationId xmlns:a16="http://schemas.microsoft.com/office/drawing/2014/main" id="{D0DDC749-C613-1F48-9FA6-118D6F26C008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7144103" y="2849259"/>
            <a:ext cx="1070974" cy="6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1"/>
          <p:cNvSpPr txBox="1">
            <a:spLocks noGrp="1"/>
          </p:cNvSpPr>
          <p:nvPr>
            <p:ph type="title"/>
          </p:nvPr>
        </p:nvSpPr>
        <p:spPr>
          <a:xfrm>
            <a:off x="1864488" y="378675"/>
            <a:ext cx="5415000" cy="10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Structure dramatique </a:t>
            </a:r>
            <a:r>
              <a:rPr lang="en" sz="1600"/>
              <a:t>(selon Freytag)</a:t>
            </a:r>
            <a:endParaRPr sz="1600"/>
          </a:p>
        </p:txBody>
      </p:sp>
      <p:sp>
        <p:nvSpPr>
          <p:cNvPr id="557" name="Google Shape;557;p41"/>
          <p:cNvSpPr txBox="1">
            <a:spLocks noGrp="1"/>
          </p:cNvSpPr>
          <p:nvPr>
            <p:ph type="title" idx="4294967295"/>
          </p:nvPr>
        </p:nvSpPr>
        <p:spPr>
          <a:xfrm>
            <a:off x="54700" y="1195427"/>
            <a:ext cx="22737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3. Montée de la</a:t>
            </a:r>
            <a:endParaRPr sz="1400">
              <a:solidFill>
                <a:schemeClr val="accent5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tension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558" name="Google Shape;558;p41"/>
          <p:cNvSpPr txBox="1">
            <a:spLocks noGrp="1"/>
          </p:cNvSpPr>
          <p:nvPr>
            <p:ph type="title" idx="4294967295"/>
          </p:nvPr>
        </p:nvSpPr>
        <p:spPr>
          <a:xfrm>
            <a:off x="445570" y="1658917"/>
            <a:ext cx="1882800" cy="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Obstacles et efforts qui sont faits pour résoudre la situation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9" name="Google Shape;559;p41"/>
          <p:cNvSpPr txBox="1">
            <a:spLocks noGrp="1"/>
          </p:cNvSpPr>
          <p:nvPr>
            <p:ph type="title" idx="4294967295"/>
          </p:nvPr>
        </p:nvSpPr>
        <p:spPr>
          <a:xfrm>
            <a:off x="54700" y="4065367"/>
            <a:ext cx="22737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1. Exposition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560" name="Google Shape;560;p41"/>
          <p:cNvSpPr txBox="1">
            <a:spLocks noGrp="1"/>
          </p:cNvSpPr>
          <p:nvPr>
            <p:ph type="title" idx="4294967295"/>
          </p:nvPr>
        </p:nvSpPr>
        <p:spPr>
          <a:xfrm>
            <a:off x="445575" y="4341385"/>
            <a:ext cx="18828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Tout est calme, normal (situation initiale)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61" name="Google Shape;5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000" y="1840150"/>
            <a:ext cx="3609975" cy="266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2" name="Google Shape;562;p41"/>
          <p:cNvCxnSpPr>
            <a:stCxn id="557" idx="3"/>
          </p:cNvCxnSpPr>
          <p:nvPr/>
        </p:nvCxnSpPr>
        <p:spPr>
          <a:xfrm>
            <a:off x="2328400" y="1459877"/>
            <a:ext cx="935400" cy="153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3" name="Google Shape;563;p41"/>
          <p:cNvCxnSpPr/>
          <p:nvPr/>
        </p:nvCxnSpPr>
        <p:spPr>
          <a:xfrm rot="10800000" flipH="1">
            <a:off x="2328237" y="4104867"/>
            <a:ext cx="601800" cy="1737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4" name="Google Shape;564;p41"/>
          <p:cNvCxnSpPr/>
          <p:nvPr/>
        </p:nvCxnSpPr>
        <p:spPr>
          <a:xfrm flipH="1">
            <a:off x="5166125" y="1561825"/>
            <a:ext cx="1488300" cy="7407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5" name="Google Shape;565;p41"/>
          <p:cNvCxnSpPr>
            <a:stCxn id="566" idx="1"/>
          </p:cNvCxnSpPr>
          <p:nvPr/>
        </p:nvCxnSpPr>
        <p:spPr>
          <a:xfrm flipH="1">
            <a:off x="6058900" y="2904617"/>
            <a:ext cx="602400" cy="52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67" name="Google Shape;567;p41"/>
          <p:cNvCxnSpPr>
            <a:stCxn id="568" idx="3"/>
          </p:cNvCxnSpPr>
          <p:nvPr/>
        </p:nvCxnSpPr>
        <p:spPr>
          <a:xfrm>
            <a:off x="2328400" y="2899404"/>
            <a:ext cx="658200" cy="4896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68" name="Google Shape;568;p41"/>
          <p:cNvSpPr txBox="1">
            <a:spLocks noGrp="1"/>
          </p:cNvSpPr>
          <p:nvPr>
            <p:ph type="title" idx="4294967295"/>
          </p:nvPr>
        </p:nvSpPr>
        <p:spPr>
          <a:xfrm>
            <a:off x="54700" y="2634954"/>
            <a:ext cx="22737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2. Élément déclencheur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569" name="Google Shape;569;p41"/>
          <p:cNvSpPr txBox="1">
            <a:spLocks noGrp="1"/>
          </p:cNvSpPr>
          <p:nvPr>
            <p:ph type="title" idx="4294967295"/>
          </p:nvPr>
        </p:nvSpPr>
        <p:spPr>
          <a:xfrm>
            <a:off x="445575" y="3119298"/>
            <a:ext cx="18828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Événement qui vient perturber le calme ou la normalité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70" name="Google Shape;570;p41"/>
          <p:cNvSpPr txBox="1">
            <a:spLocks noGrp="1"/>
          </p:cNvSpPr>
          <p:nvPr>
            <p:ph type="title" idx="4294967295"/>
          </p:nvPr>
        </p:nvSpPr>
        <p:spPr>
          <a:xfrm>
            <a:off x="6661300" y="1195427"/>
            <a:ext cx="22737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4. Apogée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571" name="Google Shape;571;p41"/>
          <p:cNvSpPr txBox="1">
            <a:spLocks noGrp="1"/>
          </p:cNvSpPr>
          <p:nvPr>
            <p:ph type="title" idx="4294967295"/>
          </p:nvPr>
        </p:nvSpPr>
        <p:spPr>
          <a:xfrm>
            <a:off x="6661300" y="1462696"/>
            <a:ext cx="1882800" cy="3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Moment de tension maximale, élément le plus palpitant de l’histoire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72" name="Google Shape;572;p41"/>
          <p:cNvSpPr txBox="1">
            <a:spLocks noGrp="1"/>
          </p:cNvSpPr>
          <p:nvPr>
            <p:ph type="title" idx="4294967295"/>
          </p:nvPr>
        </p:nvSpPr>
        <p:spPr>
          <a:xfrm>
            <a:off x="6661300" y="3855942"/>
            <a:ext cx="22737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6. Dénouement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573" name="Google Shape;573;p41"/>
          <p:cNvSpPr txBox="1">
            <a:spLocks noGrp="1"/>
          </p:cNvSpPr>
          <p:nvPr>
            <p:ph type="title" idx="4294967295"/>
          </p:nvPr>
        </p:nvSpPr>
        <p:spPr>
          <a:xfrm>
            <a:off x="6661300" y="4143685"/>
            <a:ext cx="18828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Résolution (ou pas) de l’élément déclencheur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6" name="Google Shape;566;p41"/>
          <p:cNvSpPr txBox="1">
            <a:spLocks noGrp="1"/>
          </p:cNvSpPr>
          <p:nvPr>
            <p:ph type="title" idx="4294967295"/>
          </p:nvPr>
        </p:nvSpPr>
        <p:spPr>
          <a:xfrm>
            <a:off x="6661300" y="2640167"/>
            <a:ext cx="22737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5. Retombées et conséquences</a:t>
            </a:r>
            <a:endParaRPr sz="1400">
              <a:solidFill>
                <a:schemeClr val="accent5"/>
              </a:solidFill>
            </a:endParaRPr>
          </a:p>
        </p:txBody>
      </p:sp>
      <p:sp>
        <p:nvSpPr>
          <p:cNvPr id="574" name="Google Shape;574;p41"/>
          <p:cNvSpPr txBox="1">
            <a:spLocks noGrp="1"/>
          </p:cNvSpPr>
          <p:nvPr>
            <p:ph type="title" idx="4294967295"/>
          </p:nvPr>
        </p:nvSpPr>
        <p:spPr>
          <a:xfrm>
            <a:off x="6661300" y="3119325"/>
            <a:ext cx="19614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Karla"/>
                <a:ea typeface="Karla"/>
                <a:cs typeface="Karla"/>
                <a:sym typeface="Karla"/>
              </a:rPr>
              <a:t>Répercussions de l’apogée, le conflit se démêle progressivement</a:t>
            </a:r>
            <a:endParaRPr sz="1200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75" name="Google Shape;575;p41"/>
          <p:cNvCxnSpPr/>
          <p:nvPr/>
        </p:nvCxnSpPr>
        <p:spPr>
          <a:xfrm rot="10800000">
            <a:off x="6093950" y="4065425"/>
            <a:ext cx="580500" cy="327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6" name="Google Shape;576;p41"/>
          <p:cNvSpPr txBox="1"/>
          <p:nvPr/>
        </p:nvSpPr>
        <p:spPr>
          <a:xfrm>
            <a:off x="5927250" y="4685825"/>
            <a:ext cx="3150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FBFBF"/>
                </a:solidFill>
              </a:rPr>
              <a:t>Source :  </a:t>
            </a:r>
            <a:r>
              <a:rPr lang="en" sz="10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Alloprof</a:t>
            </a:r>
            <a:endParaRPr sz="1000">
              <a:solidFill>
                <a:schemeClr val="accent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d Carpet Event Report by Slidesgo">
  <a:themeElements>
    <a:clrScheme name="Simple Light">
      <a:dk1>
        <a:srgbClr val="202231"/>
      </a:dk1>
      <a:lt1>
        <a:srgbClr val="FFFFFF"/>
      </a:lt1>
      <a:dk2>
        <a:srgbClr val="454857"/>
      </a:dk2>
      <a:lt2>
        <a:srgbClr val="EEEEEE"/>
      </a:lt2>
      <a:accent1>
        <a:srgbClr val="9C3218"/>
      </a:accent1>
      <a:accent2>
        <a:srgbClr val="C33D1D"/>
      </a:accent2>
      <a:accent3>
        <a:srgbClr val="252C3A"/>
      </a:accent3>
      <a:accent4>
        <a:srgbClr val="255144"/>
      </a:accent4>
      <a:accent5>
        <a:srgbClr val="FEC659"/>
      </a:accent5>
      <a:accent6>
        <a:srgbClr val="E4892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657</Words>
  <Application>Microsoft Macintosh PowerPoint</Application>
  <PresentationFormat>Affichage à l'écran (16:9)</PresentationFormat>
  <Paragraphs>108</Paragraphs>
  <Slides>22</Slides>
  <Notes>22</Notes>
  <HiddenSlides>0</HiddenSlides>
  <MMClips>8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Karla</vt:lpstr>
      <vt:lpstr>Work Sans</vt:lpstr>
      <vt:lpstr>Arial</vt:lpstr>
      <vt:lpstr>Work Sans Regular</vt:lpstr>
      <vt:lpstr>Roboto</vt:lpstr>
      <vt:lpstr>Red Carpet Event Report by Slidesgo</vt:lpstr>
      <vt:lpstr>LAZZI DE LA MOUCHE 2.0</vt:lpstr>
      <vt:lpstr>Préparation</vt:lpstr>
      <vt:lpstr>Proposition de création</vt:lpstr>
      <vt:lpstr>Exemple de lazzi de la mouche</vt:lpstr>
      <vt:lpstr>Quels sont les procédés et les techniques du jeu comique ?</vt:lpstr>
      <vt:lpstr>Qu’est-ce qu’un lazzi ?</vt:lpstr>
      <vt:lpstr>04</vt:lpstr>
      <vt:lpstr>03</vt:lpstr>
      <vt:lpstr>Structure dramatique (selon Freytag)</vt:lpstr>
      <vt:lpstr>Réalisation</vt:lpstr>
      <vt:lpstr>Consignes</vt:lpstr>
      <vt:lpstr>Exemple de production d’élève</vt:lpstr>
      <vt:lpstr>Étapes de réalisation</vt:lpstr>
      <vt:lpstr>Remplir le canevas</vt:lpstr>
      <vt:lpstr>Tutoriels</vt:lpstr>
      <vt:lpstr>Intégration</vt:lpstr>
      <vt:lpstr>Partage</vt:lpstr>
      <vt:lpstr>Qu’as-tu le plus aimé de ce projet ? Pourquoi ?</vt:lpstr>
      <vt:lpstr>Évaluation</vt:lpstr>
      <vt:lpstr>Présentation PowerPoint</vt:lpstr>
      <vt:lpstr>LAZZI DE LA MOUCHE 2.0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LAZZI DE LA MOUCHE 2.0</dc:title>
  <cp:lastModifiedBy>Lapolice Marie-Ève</cp:lastModifiedBy>
  <cp:revision>4</cp:revision>
  <dcterms:modified xsi:type="dcterms:W3CDTF">2021-04-23T18:35:14Z</dcterms:modified>
</cp:coreProperties>
</file>