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Ubuntu Light"/>
      <p:regular r:id="rId35"/>
      <p:bold r:id="rId36"/>
      <p:italic r:id="rId37"/>
      <p:boldItalic r:id="rId38"/>
    </p:embeddedFont>
    <p:embeddedFont>
      <p:font typeface="Ubuntu"/>
      <p:regular r:id="rId39"/>
      <p:bold r:id="rId40"/>
      <p:italic r:id="rId41"/>
      <p:boldItalic r:id="rId42"/>
    </p:embeddedFont>
    <p:embeddedFont>
      <p:font typeface="Lato Light"/>
      <p:regular r:id="rId43"/>
      <p:bold r:id="rId44"/>
      <p:italic r:id="rId45"/>
      <p:boldItalic r:id="rId46"/>
    </p:embeddedFont>
    <p:embeddedFont>
      <p:font typeface="Roboto Slab Regular"/>
      <p:regular r:id="rId47"/>
      <p:bold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">
          <p15:clr>
            <a:srgbClr val="9AA0A6"/>
          </p15:clr>
        </p15:guide>
        <p15:guide id="2" pos="419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" orient="horz"/>
        <p:guide pos="419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Ubuntu-bold.fntdata"/><Relationship Id="rId20" Type="http://schemas.openxmlformats.org/officeDocument/2006/relationships/slide" Target="slides/slide15.xml"/><Relationship Id="rId42" Type="http://schemas.openxmlformats.org/officeDocument/2006/relationships/font" Target="fonts/Ubuntu-boldItalic.fntdata"/><Relationship Id="rId41" Type="http://schemas.openxmlformats.org/officeDocument/2006/relationships/font" Target="fonts/Ubuntu-italic.fntdata"/><Relationship Id="rId22" Type="http://schemas.openxmlformats.org/officeDocument/2006/relationships/slide" Target="slides/slide17.xml"/><Relationship Id="rId44" Type="http://schemas.openxmlformats.org/officeDocument/2006/relationships/font" Target="fonts/LatoLight-bold.fntdata"/><Relationship Id="rId21" Type="http://schemas.openxmlformats.org/officeDocument/2006/relationships/slide" Target="slides/slide16.xml"/><Relationship Id="rId43" Type="http://schemas.openxmlformats.org/officeDocument/2006/relationships/font" Target="fonts/LatoLight-regular.fntdata"/><Relationship Id="rId24" Type="http://schemas.openxmlformats.org/officeDocument/2006/relationships/slide" Target="slides/slide19.xml"/><Relationship Id="rId46" Type="http://schemas.openxmlformats.org/officeDocument/2006/relationships/font" Target="fonts/LatoLight-boldItalic.fntdata"/><Relationship Id="rId23" Type="http://schemas.openxmlformats.org/officeDocument/2006/relationships/slide" Target="slides/slide18.xml"/><Relationship Id="rId45" Type="http://schemas.openxmlformats.org/officeDocument/2006/relationships/font" Target="fonts/LatoLight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schemas.openxmlformats.org/officeDocument/2006/relationships/font" Target="fonts/RobotoSlabRegular-bold.fntdata"/><Relationship Id="rId25" Type="http://schemas.openxmlformats.org/officeDocument/2006/relationships/slide" Target="slides/slide20.xml"/><Relationship Id="rId47" Type="http://schemas.openxmlformats.org/officeDocument/2006/relationships/font" Target="fonts/RobotoSlabRegular-regular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UbuntuLight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UbuntuLight-italic.fntdata"/><Relationship Id="rId14" Type="http://schemas.openxmlformats.org/officeDocument/2006/relationships/slide" Target="slides/slide9.xml"/><Relationship Id="rId36" Type="http://schemas.openxmlformats.org/officeDocument/2006/relationships/font" Target="fonts/UbuntuLight-bold.fntdata"/><Relationship Id="rId17" Type="http://schemas.openxmlformats.org/officeDocument/2006/relationships/slide" Target="slides/slide12.xml"/><Relationship Id="rId39" Type="http://schemas.openxmlformats.org/officeDocument/2006/relationships/font" Target="fonts/Ubuntu-regular.fntdata"/><Relationship Id="rId16" Type="http://schemas.openxmlformats.org/officeDocument/2006/relationships/slide" Target="slides/slide11.xml"/><Relationship Id="rId38" Type="http://schemas.openxmlformats.org/officeDocument/2006/relationships/font" Target="fonts/UbuntuLight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c6b058aa97_1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c6b058aa9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b3c9d4f7f7_1_9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b3c9d4f7f7_1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b3c9d4f7f7_1_9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b3c9d4f7f7_1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b3c9d4f7f7_1_12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b3c9d4f7f7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c6b058aa97_1_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c6b058aa97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c5fffdfe83_0_3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c5fffdfe83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c5fffdfe83_0_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c5fffdfe8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c5fffdfe83_0_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c5fffdfe8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c5fffdfe83_0_1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c5fffdfe8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c5fffdfe83_0_2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c5fffdfe83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606f1c2d_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606f1c2d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c6b058aa97_0_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c6b058aa9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c661d6b943_0_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c661d6b94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b3c9d4f7f7_1_1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b3c9d4f7f7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c5fffdfe83_0_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c5fffdfe83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c5fffdfe83_0_4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c5fffdfe83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c5fffdfe83_0_5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c5fffdfe83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c5fffdfe83_0_5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c5fffdfe83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c5fffdfe83_0_6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c5fffdfe83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b3c9d4f7f7_1_1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b3c9d4f7f7_1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b3c9d4f7f7_1_13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b3c9d4f7f7_1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5f391192_0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5f391192_0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b3c9d4f7f7_1_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b3c9d4f7f7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b3c9d4f7f7_1_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b3c9d4f7f7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b3c9d4f7f7_1_4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b3c9d4f7f7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b3c9d4f7f7_1_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b3c9d4f7f7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c5fffdfe83_1_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c5fffdfe83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c5fffdfe83_1_2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c5fffdfe83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" y="0"/>
            <a:ext cx="9144000" cy="879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2757250" y="961350"/>
            <a:ext cx="3629400" cy="322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Ubuntu Light"/>
              <a:buNone/>
              <a:defRPr sz="3600">
                <a:latin typeface="Ubuntu Light"/>
                <a:ea typeface="Ubuntu Light"/>
                <a:cs typeface="Ubuntu Light"/>
                <a:sym typeface="Ubuntu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background">
  <p:cSld name="BLANK_2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fmla="val 7929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1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1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1"/>
          <p:cNvSpPr/>
          <p:nvPr/>
        </p:nvSpPr>
        <p:spPr>
          <a:xfrm>
            <a:off x="8726411" y="3200065"/>
            <a:ext cx="336767" cy="336767"/>
          </a:xfrm>
          <a:custGeom>
            <a:rect b="b" l="l" r="r" t="t"/>
            <a:pathLst>
              <a:path extrusionOk="0" fill="none" h="16027" w="16027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cap="rnd" cmpd="sng" w="12175">
            <a:solidFill>
              <a:srgbClr val="FFB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9" name="Google Shape;219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20" name="Google Shape;220;p11"/>
            <p:cNvSpPr/>
            <p:nvPr/>
          </p:nvSpPr>
          <p:spPr>
            <a:xfrm>
              <a:off x="5972700" y="2476950"/>
              <a:ext cx="98050" cy="219825"/>
            </a:xfrm>
            <a:custGeom>
              <a:rect b="b" l="l" r="r" t="t"/>
              <a:pathLst>
                <a:path extrusionOk="0" fill="none" h="8793" w="3922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6078025" y="2330200"/>
              <a:ext cx="306300" cy="387275"/>
            </a:xfrm>
            <a:custGeom>
              <a:rect b="b" l="l" r="r" t="t"/>
              <a:pathLst>
                <a:path extrusionOk="0" fill="none" h="15491" w="12252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2" name="Google Shape;222;p11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223" name="Google Shape;223;p11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1" name="Google Shape;231;p11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Aqua">
  <p:cSld name="BLANK_1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2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2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2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2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2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2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2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2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2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2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2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2"/>
          <p:cNvSpPr/>
          <p:nvPr/>
        </p:nvSpPr>
        <p:spPr>
          <a:xfrm>
            <a:off x="8726411" y="3200065"/>
            <a:ext cx="336767" cy="336767"/>
          </a:xfrm>
          <a:custGeom>
            <a:rect b="b" l="l" r="r" t="t"/>
            <a:pathLst>
              <a:path extrusionOk="0" fill="none" h="16027" w="16027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cap="rnd" cmpd="sng" w="12175">
            <a:solidFill>
              <a:srgbClr val="FFB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7" name="Google Shape;247;p12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48" name="Google Shape;248;p12"/>
            <p:cNvSpPr/>
            <p:nvPr/>
          </p:nvSpPr>
          <p:spPr>
            <a:xfrm>
              <a:off x="5972700" y="2476950"/>
              <a:ext cx="98050" cy="219825"/>
            </a:xfrm>
            <a:custGeom>
              <a:rect b="b" l="l" r="r" t="t"/>
              <a:pathLst>
                <a:path extrusionOk="0" fill="none" h="8793" w="3922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12"/>
            <p:cNvSpPr/>
            <p:nvPr/>
          </p:nvSpPr>
          <p:spPr>
            <a:xfrm>
              <a:off x="6078025" y="2330200"/>
              <a:ext cx="306300" cy="387275"/>
            </a:xfrm>
            <a:custGeom>
              <a:rect b="b" l="l" r="r" t="t"/>
              <a:pathLst>
                <a:path extrusionOk="0" fill="none" h="15491" w="12252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0" name="Google Shape;250;p12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251" name="Google Shape;251;p12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12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12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2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2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12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2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12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9" name="Google Shape;259;p12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Yellow">
  <p:cSld name="BLANK_1_1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3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3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3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3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3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3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3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3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3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3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3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3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3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3"/>
          <p:cNvSpPr/>
          <p:nvPr/>
        </p:nvSpPr>
        <p:spPr>
          <a:xfrm>
            <a:off x="8726411" y="3200065"/>
            <a:ext cx="336767" cy="336767"/>
          </a:xfrm>
          <a:custGeom>
            <a:rect b="b" l="l" r="r" t="t"/>
            <a:pathLst>
              <a:path extrusionOk="0" fill="none" h="16027" w="16027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cap="rnd" cmpd="sng" w="12175">
            <a:solidFill>
              <a:srgbClr val="FFB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5" name="Google Shape;275;p13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76" name="Google Shape;276;p13"/>
            <p:cNvSpPr/>
            <p:nvPr/>
          </p:nvSpPr>
          <p:spPr>
            <a:xfrm>
              <a:off x="5972700" y="2476950"/>
              <a:ext cx="98050" cy="219825"/>
            </a:xfrm>
            <a:custGeom>
              <a:rect b="b" l="l" r="r" t="t"/>
              <a:pathLst>
                <a:path extrusionOk="0" fill="none" h="8793" w="3922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6078025" y="2330200"/>
              <a:ext cx="306300" cy="387275"/>
            </a:xfrm>
            <a:custGeom>
              <a:rect b="b" l="l" r="r" t="t"/>
              <a:pathLst>
                <a:path extrusionOk="0" fill="none" h="15491" w="12252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8" name="Google Shape;278;p13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279" name="Google Shape;279;p13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3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3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3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7" name="Google Shape;287;p13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Magenta">
  <p:cSld name="BLANK_1_1_1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4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4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4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4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4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4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4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4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4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4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4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4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14"/>
          <p:cNvSpPr/>
          <p:nvPr/>
        </p:nvSpPr>
        <p:spPr>
          <a:xfrm>
            <a:off x="8726411" y="3200065"/>
            <a:ext cx="336767" cy="336767"/>
          </a:xfrm>
          <a:custGeom>
            <a:rect b="b" l="l" r="r" t="t"/>
            <a:pathLst>
              <a:path extrusionOk="0" fill="none" h="16027" w="16027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cap="rnd" cmpd="sng" w="12175">
            <a:solidFill>
              <a:srgbClr val="FC40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2" name="Google Shape;302;p14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03" name="Google Shape;303;p14"/>
            <p:cNvSpPr/>
            <p:nvPr/>
          </p:nvSpPr>
          <p:spPr>
            <a:xfrm>
              <a:off x="5972700" y="2476950"/>
              <a:ext cx="98050" cy="219825"/>
            </a:xfrm>
            <a:custGeom>
              <a:rect b="b" l="l" r="r" t="t"/>
              <a:pathLst>
                <a:path extrusionOk="0" fill="none" h="8793" w="3922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6078025" y="2330200"/>
              <a:ext cx="306300" cy="387275"/>
            </a:xfrm>
            <a:custGeom>
              <a:rect b="b" l="l" r="r" t="t"/>
              <a:pathLst>
                <a:path extrusionOk="0" fill="none" h="15491" w="12252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5" name="Google Shape;305;p14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06" name="Google Shape;306;p14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4" name="Google Shape;314;p14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4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" y="-1709975"/>
            <a:ext cx="9144000" cy="879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A6BC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2081694" y="771271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5494851" y="4374527"/>
            <a:ext cx="413400" cy="4134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3"/>
          <p:cNvSpPr txBox="1"/>
          <p:nvPr>
            <p:ph type="ctrTitle"/>
          </p:nvPr>
        </p:nvSpPr>
        <p:spPr>
          <a:xfrm>
            <a:off x="2886100" y="1888150"/>
            <a:ext cx="33717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Ubuntu Light"/>
              <a:buNone/>
              <a:defRPr sz="3000">
                <a:solidFill>
                  <a:schemeClr val="accent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idx="1" type="subTitle"/>
          </p:nvPr>
        </p:nvSpPr>
        <p:spPr>
          <a:xfrm>
            <a:off x="2886100" y="2916252"/>
            <a:ext cx="33717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Ubuntu Light"/>
              <a:buNone/>
              <a:defRPr>
                <a:solidFill>
                  <a:schemeClr val="accent2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lvl="1" rtl="0" algn="ctr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rtl="0" algn="ctr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rtl="0" algn="ctr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rtl="0" algn="ctr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rtl="0" algn="ctr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rtl="0" algn="ctr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rtl="0" algn="ctr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rtl="0" algn="ctr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3811800" y="-194800"/>
            <a:ext cx="1520400" cy="152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4982150" y="734775"/>
            <a:ext cx="774600" cy="77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3469949" y="810973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3109875" y="154418"/>
            <a:ext cx="508800" cy="508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5395528" y="-85690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4"/>
          <p:cNvSpPr/>
          <p:nvPr/>
        </p:nvSpPr>
        <p:spPr>
          <a:xfrm>
            <a:off x="-140400" y="3784204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4"/>
          <p:cNvSpPr/>
          <p:nvPr/>
        </p:nvSpPr>
        <p:spPr>
          <a:xfrm>
            <a:off x="8079301" y="4416226"/>
            <a:ext cx="879300" cy="8793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4"/>
          <p:cNvSpPr/>
          <p:nvPr/>
        </p:nvSpPr>
        <p:spPr>
          <a:xfrm>
            <a:off x="407150" y="4701449"/>
            <a:ext cx="336900" cy="336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4"/>
          <p:cNvSpPr/>
          <p:nvPr/>
        </p:nvSpPr>
        <p:spPr>
          <a:xfrm>
            <a:off x="8896576" y="4123321"/>
            <a:ext cx="292800" cy="2928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4"/>
          <p:cNvSpPr/>
          <p:nvPr/>
        </p:nvSpPr>
        <p:spPr>
          <a:xfrm>
            <a:off x="7800547" y="465330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4"/>
          <p:cNvSpPr/>
          <p:nvPr/>
        </p:nvSpPr>
        <p:spPr>
          <a:xfrm>
            <a:off x="8471997" y="4203227"/>
            <a:ext cx="93900" cy="93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4"/>
          <p:cNvSpPr/>
          <p:nvPr/>
        </p:nvSpPr>
        <p:spPr>
          <a:xfrm>
            <a:off x="528659" y="350927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4"/>
          <p:cNvSpPr/>
          <p:nvPr/>
        </p:nvSpPr>
        <p:spPr>
          <a:xfrm>
            <a:off x="8327788" y="4664713"/>
            <a:ext cx="382244" cy="382244"/>
          </a:xfrm>
          <a:custGeom>
            <a:rect b="b" l="l" r="r" t="t"/>
            <a:pathLst>
              <a:path extrusionOk="0" fill="none" h="16027" w="16027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cap="rnd" cmpd="sng" w="12175">
            <a:solidFill>
              <a:srgbClr val="FFB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" name="Google Shape;45;p4"/>
          <p:cNvGrpSpPr/>
          <p:nvPr/>
        </p:nvGrpSpPr>
        <p:grpSpPr>
          <a:xfrm>
            <a:off x="154025" y="4093698"/>
            <a:ext cx="508851" cy="478711"/>
            <a:chOff x="5972700" y="2330200"/>
            <a:chExt cx="411625" cy="387275"/>
          </a:xfrm>
        </p:grpSpPr>
        <p:sp>
          <p:nvSpPr>
            <p:cNvPr id="46" name="Google Shape;46;p4"/>
            <p:cNvSpPr/>
            <p:nvPr/>
          </p:nvSpPr>
          <p:spPr>
            <a:xfrm>
              <a:off x="5972700" y="2476950"/>
              <a:ext cx="98050" cy="219825"/>
            </a:xfrm>
            <a:custGeom>
              <a:rect b="b" l="l" r="r" t="t"/>
              <a:pathLst>
                <a:path extrusionOk="0" fill="none" h="8793" w="3922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6078025" y="2330200"/>
              <a:ext cx="306300" cy="387275"/>
            </a:xfrm>
            <a:custGeom>
              <a:rect b="b" l="l" r="r" t="t"/>
              <a:pathLst>
                <a:path extrusionOk="0" fill="none" h="15491" w="12252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" name="Google Shape;48;p4"/>
          <p:cNvGrpSpPr/>
          <p:nvPr/>
        </p:nvGrpSpPr>
        <p:grpSpPr>
          <a:xfrm>
            <a:off x="5222963" y="889722"/>
            <a:ext cx="292923" cy="464285"/>
            <a:chOff x="6718575" y="2318625"/>
            <a:chExt cx="256950" cy="407375"/>
          </a:xfrm>
        </p:grpSpPr>
        <p:sp>
          <p:nvSpPr>
            <p:cNvPr id="49" name="Google Shape;49;p4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4"/>
          <p:cNvSpPr txBox="1"/>
          <p:nvPr>
            <p:ph idx="1" type="body"/>
          </p:nvPr>
        </p:nvSpPr>
        <p:spPr>
          <a:xfrm>
            <a:off x="1242275" y="1704600"/>
            <a:ext cx="6659700" cy="8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 i="1" sz="3000"/>
            </a:lvl1pPr>
            <a:lvl2pPr indent="-419100" lvl="1" marL="914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◦"/>
              <a:defRPr i="1" sz="3000"/>
            </a:lvl2pPr>
            <a:lvl3pPr indent="-419100" lvl="2" marL="13716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◦"/>
              <a:defRPr i="1" sz="3000"/>
            </a:lvl3pPr>
            <a:lvl4pPr indent="-419100" lvl="3" marL="1828800" rtl="0" algn="ctr">
              <a:spcBef>
                <a:spcPts val="1000"/>
              </a:spcBef>
              <a:spcAft>
                <a:spcPts val="0"/>
              </a:spcAft>
              <a:buSzPts val="3000"/>
              <a:buChar char="◦"/>
              <a:defRPr i="1" sz="3000"/>
            </a:lvl4pPr>
            <a:lvl5pPr indent="-419100" lvl="4" marL="2286000" rtl="0" algn="ctr">
              <a:spcBef>
                <a:spcPts val="1000"/>
              </a:spcBef>
              <a:spcAft>
                <a:spcPts val="0"/>
              </a:spcAft>
              <a:buSzPts val="3000"/>
              <a:buChar char="◦"/>
              <a:defRPr i="1" sz="3000"/>
            </a:lvl5pPr>
            <a:lvl6pPr indent="-419100" lvl="5" marL="2743200" rtl="0" algn="ctr">
              <a:spcBef>
                <a:spcPts val="1000"/>
              </a:spcBef>
              <a:spcAft>
                <a:spcPts val="0"/>
              </a:spcAft>
              <a:buSzPts val="3000"/>
              <a:buChar char="◦"/>
              <a:defRPr i="1" sz="3000"/>
            </a:lvl6pPr>
            <a:lvl7pPr indent="-419100" lvl="6" marL="3200400" rtl="0" algn="ctr">
              <a:spcBef>
                <a:spcPts val="1000"/>
              </a:spcBef>
              <a:spcAft>
                <a:spcPts val="0"/>
              </a:spcAft>
              <a:buSzPts val="3000"/>
              <a:buChar char="◦"/>
              <a:defRPr i="1" sz="3000"/>
            </a:lvl7pPr>
            <a:lvl8pPr indent="-419100" lvl="7" marL="3657600" rtl="0" algn="ctr">
              <a:spcBef>
                <a:spcPts val="1000"/>
              </a:spcBef>
              <a:spcAft>
                <a:spcPts val="0"/>
              </a:spcAft>
              <a:buSzPts val="3000"/>
              <a:buChar char="◦"/>
              <a:defRPr i="1" sz="3000"/>
            </a:lvl8pPr>
            <a:lvl9pPr indent="-419100" lvl="8" marL="4114800" algn="ctr">
              <a:spcBef>
                <a:spcPts val="1000"/>
              </a:spcBef>
              <a:spcAft>
                <a:spcPts val="1000"/>
              </a:spcAft>
              <a:buSzPts val="3000"/>
              <a:buChar char="◦"/>
              <a:defRPr i="1" sz="3000"/>
            </a:lvl9pPr>
          </a:lstStyle>
          <a:p/>
        </p:txBody>
      </p:sp>
      <p:sp>
        <p:nvSpPr>
          <p:cNvPr id="58" name="Google Shape;58;p4"/>
          <p:cNvSpPr txBox="1"/>
          <p:nvPr/>
        </p:nvSpPr>
        <p:spPr>
          <a:xfrm>
            <a:off x="3593400" y="8930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solidFill>
                  <a:srgbClr val="FFFFFF"/>
                </a:solidFill>
              </a:rPr>
              <a:t>“</a:t>
            </a:r>
            <a:endParaRPr b="1" sz="9600">
              <a:solidFill>
                <a:srgbClr val="FFFFFF"/>
              </a:solidFill>
            </a:endParaRPr>
          </a:p>
        </p:txBody>
      </p:sp>
      <p:sp>
        <p:nvSpPr>
          <p:cNvPr id="59" name="Google Shape;59;p4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5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5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5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5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5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5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5"/>
          <p:cNvSpPr/>
          <p:nvPr/>
        </p:nvSpPr>
        <p:spPr>
          <a:xfrm>
            <a:off x="8726411" y="3200065"/>
            <a:ext cx="336767" cy="336767"/>
          </a:xfrm>
          <a:custGeom>
            <a:rect b="b" l="l" r="r" t="t"/>
            <a:pathLst>
              <a:path extrusionOk="0" fill="none" h="16027" w="16027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cap="rnd" cmpd="sng" w="12175">
            <a:solidFill>
              <a:srgbClr val="02BD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" name="Google Shape;75;p5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76" name="Google Shape;76;p5"/>
            <p:cNvSpPr/>
            <p:nvPr/>
          </p:nvSpPr>
          <p:spPr>
            <a:xfrm>
              <a:off x="5972700" y="2476950"/>
              <a:ext cx="98050" cy="219825"/>
            </a:xfrm>
            <a:custGeom>
              <a:rect b="b" l="l" r="r" t="t"/>
              <a:pathLst>
                <a:path extrusionOk="0" fill="none" h="8793" w="3922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6078025" y="2330200"/>
              <a:ext cx="306300" cy="387275"/>
            </a:xfrm>
            <a:custGeom>
              <a:rect b="b" l="l" r="r" t="t"/>
              <a:pathLst>
                <a:path extrusionOk="0" fill="none" h="15491" w="12252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" name="Google Shape;78;p5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79" name="Google Shape;79;p5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5"/>
          <p:cNvSpPr txBox="1"/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88" name="Google Shape;88;p5"/>
          <p:cNvSpPr txBox="1"/>
          <p:nvPr>
            <p:ph idx="1" type="body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2pPr>
            <a:lvl3pPr indent="-355600" lvl="2" marL="1371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3pPr>
            <a:lvl4pPr indent="-355600" lvl="3" marL="18288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4pPr>
            <a:lvl5pPr indent="-355600" lvl="4" marL="22860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5pPr>
            <a:lvl6pPr indent="-355600" lvl="5" marL="27432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6pPr>
            <a:lvl7pPr indent="-355600" lvl="6" marL="32004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7pPr>
            <a:lvl8pPr indent="-355600" lvl="7" marL="3657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8pPr>
            <a:lvl9pPr indent="-355600" lvl="8" marL="4114800">
              <a:spcBef>
                <a:spcPts val="1000"/>
              </a:spcBef>
              <a:spcAft>
                <a:spcPts val="1000"/>
              </a:spcAft>
              <a:buSzPts val="2000"/>
              <a:buChar char="◦"/>
              <a:defRPr/>
            </a:lvl9pPr>
          </a:lstStyle>
          <a:p/>
        </p:txBody>
      </p:sp>
      <p:sp>
        <p:nvSpPr>
          <p:cNvPr id="89" name="Google Shape;89;p5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" y="-1709975"/>
            <a:ext cx="9144000" cy="879633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6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6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6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6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6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6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6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6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6"/>
          <p:cNvSpPr txBox="1"/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03" name="Google Shape;103;p6"/>
          <p:cNvSpPr txBox="1"/>
          <p:nvPr>
            <p:ph idx="1" type="body"/>
          </p:nvPr>
        </p:nvSpPr>
        <p:spPr>
          <a:xfrm>
            <a:off x="2830925" y="1200150"/>
            <a:ext cx="5340300" cy="31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Font typeface="Ubuntu Light"/>
              <a:buChar char="○"/>
              <a:defRPr sz="1800"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indent="-342900" lvl="2" marL="13716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indent="-342900" lvl="3" marL="18288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indent="-342900" lvl="4" marL="22860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indent="-342900" lvl="5" marL="27432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indent="-342900" lvl="6" marL="32004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indent="-342900" lvl="7" marL="36576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indent="-342900" lvl="8" marL="41148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/>
        </p:txBody>
      </p:sp>
      <p:sp>
        <p:nvSpPr>
          <p:cNvPr id="104" name="Google Shape;104;p6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6"/>
          <p:cNvSpPr/>
          <p:nvPr/>
        </p:nvSpPr>
        <p:spPr>
          <a:xfrm>
            <a:off x="8271269" y="4329621"/>
            <a:ext cx="774600" cy="7746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" y="-1709975"/>
            <a:ext cx="9144000" cy="879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7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7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7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7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7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7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7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7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7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7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7"/>
          <p:cNvSpPr txBox="1"/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19" name="Google Shape;119;p7"/>
          <p:cNvSpPr txBox="1"/>
          <p:nvPr>
            <p:ph idx="1" type="body"/>
          </p:nvPr>
        </p:nvSpPr>
        <p:spPr>
          <a:xfrm>
            <a:off x="2683000" y="1428750"/>
            <a:ext cx="5559000" cy="27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600"/>
              </a:spcBef>
              <a:spcAft>
                <a:spcPts val="0"/>
              </a:spcAft>
              <a:buSzPts val="1300"/>
              <a:buFont typeface="Ubuntu Light"/>
              <a:buChar char="○"/>
              <a:defRPr sz="1300"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11150" lvl="1" marL="91440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2pPr>
            <a:lvl3pPr indent="-311150" lvl="2" marL="137160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3pPr>
            <a:lvl4pPr indent="-311150" lvl="3" marL="182880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4pPr>
            <a:lvl5pPr indent="-311150" lvl="4" marL="228600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5pPr>
            <a:lvl6pPr indent="-311150" lvl="5" marL="274320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6pPr>
            <a:lvl7pPr indent="-311150" lvl="6" marL="320040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7pPr>
            <a:lvl8pPr indent="-311150" lvl="7" marL="365760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8pPr>
            <a:lvl9pPr indent="-311150" lvl="8" marL="4114800" rtl="0">
              <a:spcBef>
                <a:spcPts val="1000"/>
              </a:spcBef>
              <a:spcAft>
                <a:spcPts val="1000"/>
              </a:spcAft>
              <a:buSzPts val="1300"/>
              <a:buChar char="◦"/>
              <a:defRPr sz="1300"/>
            </a:lvl9pPr>
          </a:lstStyle>
          <a:p/>
        </p:txBody>
      </p:sp>
      <p:sp>
        <p:nvSpPr>
          <p:cNvPr id="120" name="Google Shape;120;p7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8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8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8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8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8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8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8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8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8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8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8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8"/>
          <p:cNvSpPr/>
          <p:nvPr/>
        </p:nvSpPr>
        <p:spPr>
          <a:xfrm>
            <a:off x="8726411" y="3200065"/>
            <a:ext cx="336767" cy="336767"/>
          </a:xfrm>
          <a:custGeom>
            <a:rect b="b" l="l" r="r" t="t"/>
            <a:pathLst>
              <a:path extrusionOk="0" fill="none" h="16027" w="16027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cap="rnd" cmpd="sng" w="12175">
            <a:solidFill>
              <a:srgbClr val="02BD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6" name="Google Shape;136;p8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137" name="Google Shape;137;p8"/>
            <p:cNvSpPr/>
            <p:nvPr/>
          </p:nvSpPr>
          <p:spPr>
            <a:xfrm>
              <a:off x="5972700" y="2476950"/>
              <a:ext cx="98050" cy="219825"/>
            </a:xfrm>
            <a:custGeom>
              <a:rect b="b" l="l" r="r" t="t"/>
              <a:pathLst>
                <a:path extrusionOk="0" fill="none" h="8793" w="3922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6078025" y="2330200"/>
              <a:ext cx="306300" cy="387275"/>
            </a:xfrm>
            <a:custGeom>
              <a:rect b="b" l="l" r="r" t="t"/>
              <a:pathLst>
                <a:path extrusionOk="0" fill="none" h="15491" w="12252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9" name="Google Shape;139;p8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140" name="Google Shape;140;p8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8" name="Google Shape;148;p8"/>
          <p:cNvSpPr txBox="1"/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49" name="Google Shape;149;p8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9"/>
          <p:cNvSpPr/>
          <p:nvPr/>
        </p:nvSpPr>
        <p:spPr>
          <a:xfrm>
            <a:off x="794200" y="78224"/>
            <a:ext cx="141600" cy="14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9"/>
          <p:cNvSpPr/>
          <p:nvPr/>
        </p:nvSpPr>
        <p:spPr>
          <a:xfrm>
            <a:off x="-140400" y="150205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9"/>
          <p:cNvSpPr/>
          <p:nvPr/>
        </p:nvSpPr>
        <p:spPr>
          <a:xfrm>
            <a:off x="8079301" y="377626"/>
            <a:ext cx="879300" cy="8793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9"/>
          <p:cNvSpPr/>
          <p:nvPr/>
        </p:nvSpPr>
        <p:spPr>
          <a:xfrm>
            <a:off x="696550" y="917625"/>
            <a:ext cx="336900" cy="336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9"/>
          <p:cNvSpPr/>
          <p:nvPr/>
        </p:nvSpPr>
        <p:spPr>
          <a:xfrm>
            <a:off x="8924303" y="119381"/>
            <a:ext cx="292800" cy="2928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9"/>
          <p:cNvSpPr/>
          <p:nvPr/>
        </p:nvSpPr>
        <p:spPr>
          <a:xfrm>
            <a:off x="7724347" y="76710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9"/>
          <p:cNvSpPr/>
          <p:nvPr/>
        </p:nvSpPr>
        <p:spPr>
          <a:xfrm>
            <a:off x="8923937" y="451941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9"/>
          <p:cNvSpPr/>
          <p:nvPr/>
        </p:nvSpPr>
        <p:spPr>
          <a:xfrm>
            <a:off x="528659" y="-12472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8327788" y="626113"/>
            <a:ext cx="382244" cy="382244"/>
          </a:xfrm>
          <a:custGeom>
            <a:rect b="b" l="l" r="r" t="t"/>
            <a:pathLst>
              <a:path extrusionOk="0" fill="none" h="16027" w="16027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cap="rnd" cmpd="sng" w="121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1" name="Google Shape;161;p9"/>
          <p:cNvGrpSpPr/>
          <p:nvPr/>
        </p:nvGrpSpPr>
        <p:grpSpPr>
          <a:xfrm>
            <a:off x="154025" y="438904"/>
            <a:ext cx="508851" cy="478711"/>
            <a:chOff x="5972700" y="2330200"/>
            <a:chExt cx="411625" cy="387275"/>
          </a:xfrm>
        </p:grpSpPr>
        <p:sp>
          <p:nvSpPr>
            <p:cNvPr id="162" name="Google Shape;162;p9"/>
            <p:cNvSpPr/>
            <p:nvPr/>
          </p:nvSpPr>
          <p:spPr>
            <a:xfrm>
              <a:off x="5972700" y="2476950"/>
              <a:ext cx="98050" cy="219825"/>
            </a:xfrm>
            <a:custGeom>
              <a:rect b="b" l="l" r="r" t="t"/>
              <a:pathLst>
                <a:path extrusionOk="0" fill="none" h="8793" w="3922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6078025" y="2330200"/>
              <a:ext cx="306300" cy="387275"/>
            </a:xfrm>
            <a:custGeom>
              <a:rect b="b" l="l" r="r" t="t"/>
              <a:pathLst>
                <a:path extrusionOk="0" fill="none" h="15491" w="12252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4" name="Google Shape;164;p9"/>
          <p:cNvSpPr txBox="1"/>
          <p:nvPr>
            <p:ph idx="1" type="body"/>
          </p:nvPr>
        </p:nvSpPr>
        <p:spPr>
          <a:xfrm>
            <a:off x="457200" y="41777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1000"/>
              </a:spcAft>
              <a:buSzPts val="1400"/>
              <a:buNone/>
              <a:defRPr sz="1400"/>
            </a:lvl1pPr>
          </a:lstStyle>
          <a:p/>
        </p:txBody>
      </p:sp>
      <p:sp>
        <p:nvSpPr>
          <p:cNvPr id="165" name="Google Shape;165;p9"/>
          <p:cNvSpPr/>
          <p:nvPr/>
        </p:nvSpPr>
        <p:spPr>
          <a:xfrm>
            <a:off x="7720375" y="103875"/>
            <a:ext cx="626400" cy="6264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" name="Google Shape;166;p9"/>
          <p:cNvGrpSpPr/>
          <p:nvPr/>
        </p:nvGrpSpPr>
        <p:grpSpPr>
          <a:xfrm>
            <a:off x="7915421" y="229147"/>
            <a:ext cx="236882" cy="375437"/>
            <a:chOff x="6718575" y="2318625"/>
            <a:chExt cx="256950" cy="407375"/>
          </a:xfrm>
        </p:grpSpPr>
        <p:sp>
          <p:nvSpPr>
            <p:cNvPr id="167" name="Google Shape;167;p9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5" name="Google Shape;175;p9"/>
          <p:cNvSpPr txBox="1"/>
          <p:nvPr>
            <p:ph idx="12" type="sldNum"/>
          </p:nvPr>
        </p:nvSpPr>
        <p:spPr>
          <a:xfrm>
            <a:off x="8117984" y="430368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0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0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0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0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0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0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0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0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0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0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0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0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0"/>
          <p:cNvSpPr/>
          <p:nvPr/>
        </p:nvSpPr>
        <p:spPr>
          <a:xfrm>
            <a:off x="8726411" y="3200065"/>
            <a:ext cx="336767" cy="336767"/>
          </a:xfrm>
          <a:custGeom>
            <a:rect b="b" l="l" r="r" t="t"/>
            <a:pathLst>
              <a:path extrusionOk="0" fill="none" h="16027" w="16027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cap="rnd" cmpd="sng" w="12175">
            <a:solidFill>
              <a:srgbClr val="FFB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1" name="Google Shape;191;p10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192" name="Google Shape;192;p10"/>
            <p:cNvSpPr/>
            <p:nvPr/>
          </p:nvSpPr>
          <p:spPr>
            <a:xfrm>
              <a:off x="5972700" y="2476950"/>
              <a:ext cx="98050" cy="219825"/>
            </a:xfrm>
            <a:custGeom>
              <a:rect b="b" l="l" r="r" t="t"/>
              <a:pathLst>
                <a:path extrusionOk="0" fill="none" h="8793" w="3922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0"/>
            <p:cNvSpPr/>
            <p:nvPr/>
          </p:nvSpPr>
          <p:spPr>
            <a:xfrm>
              <a:off x="6078025" y="2330200"/>
              <a:ext cx="306300" cy="387275"/>
            </a:xfrm>
            <a:custGeom>
              <a:rect b="b" l="l" r="r" t="t"/>
              <a:pathLst>
                <a:path extrusionOk="0" fill="none" h="15491" w="12252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4" name="Google Shape;194;p10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195" name="Google Shape;195;p10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0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3" name="Google Shape;203;p10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○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55600" lvl="2" marL="1371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556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556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556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3556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3556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3556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youtu.be/fUUv5sZSLDI" TargetMode="External"/><Relationship Id="rId4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docs.google.com/presentation/d/1qmclFDrvxO1dLjVbPfczq-5QIkbL9iAS-4B3yuDCiyk/copy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docs.google.com/presentation/d/1qmclFDrvxO1dLjVbPfczq-5QIkbL9iAS-4B3yuDCiyk/copy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youtu.be/tF9gsk1VPsI" TargetMode="External"/><Relationship Id="rId4" Type="http://schemas.openxmlformats.org/officeDocument/2006/relationships/image" Target="../media/image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youtu.be/kL_pxQyt-LI" TargetMode="External"/><Relationship Id="rId4" Type="http://schemas.openxmlformats.org/officeDocument/2006/relationships/image" Target="../media/image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docs.google.com/presentation/d/1qmclFDrvxO1dLjVbPfczq-5QIkbL9iAS-4B3yuDCiyk/copy" TargetMode="External"/><Relationship Id="rId4" Type="http://schemas.openxmlformats.org/officeDocument/2006/relationships/hyperlink" Target="https://wakelet.com/i/invite?code=0eb42e4" TargetMode="External"/><Relationship Id="rId5" Type="http://schemas.openxmlformats.org/officeDocument/2006/relationships/hyperlink" Target="https://wakelet.com/i/invite?code=0eb42e4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hyperlink" Target="mailto:SERVICENATIONAL@RECITARTS.CA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competencenumerique.ca/fr/pages/about-us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stikkipeaches.com/?lang=fr" TargetMode="External"/><Relationship Id="rId4" Type="http://schemas.openxmlformats.org/officeDocument/2006/relationships/hyperlink" Target="http://www.miss-me-art.com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vimeo.com/158086294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5"/>
          <p:cNvSpPr txBox="1"/>
          <p:nvPr>
            <p:ph type="ctrTitle"/>
          </p:nvPr>
        </p:nvSpPr>
        <p:spPr>
          <a:xfrm>
            <a:off x="2757250" y="961350"/>
            <a:ext cx="3629400" cy="322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S’AFFIRMER</a:t>
            </a:r>
            <a:endParaRPr b="1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PAR L’ART !</a:t>
            </a:r>
            <a:endParaRPr b="1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Créer en s’inspirant 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des artistes </a:t>
            </a:r>
            <a:br>
              <a:rPr lang="en" sz="2000"/>
            </a:br>
            <a:r>
              <a:rPr lang="en" sz="2000"/>
              <a:t>Miss Me et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 Stikki Peaches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4"/>
          <p:cNvSpPr txBox="1"/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REPÈRES CULTURELS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2" name="Google Shape;382;p24"/>
          <p:cNvSpPr txBox="1"/>
          <p:nvPr>
            <p:ph idx="1" type="body"/>
          </p:nvPr>
        </p:nvSpPr>
        <p:spPr>
          <a:xfrm>
            <a:off x="2617675" y="1291850"/>
            <a:ext cx="5340300" cy="5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9900FF"/>
                </a:solidFill>
                <a:latin typeface="Ubuntu"/>
                <a:ea typeface="Ubuntu"/>
                <a:cs typeface="Ubuntu"/>
                <a:sym typeface="Ubuntu"/>
              </a:rPr>
              <a:t>Visionner la capsule vidéo 1 </a:t>
            </a:r>
            <a:br>
              <a:rPr b="1" lang="en" sz="2200">
                <a:solidFill>
                  <a:srgbClr val="9900FF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b="1" lang="en" sz="2200">
                <a:solidFill>
                  <a:srgbClr val="9900FF"/>
                </a:solidFill>
                <a:latin typeface="Ubuntu"/>
                <a:ea typeface="Ubuntu"/>
                <a:cs typeface="Ubuntu"/>
                <a:sym typeface="Ubuntu"/>
              </a:rPr>
              <a:t>L’ART URBAIN</a:t>
            </a:r>
            <a:endParaRPr b="1" sz="2200" u="sng">
              <a:solidFill>
                <a:srgbClr val="9900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4A5C65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2200">
              <a:solidFill>
                <a:srgbClr val="4A5C65"/>
              </a:solidFill>
            </a:endParaRPr>
          </a:p>
        </p:txBody>
      </p:sp>
      <p:sp>
        <p:nvSpPr>
          <p:cNvPr id="383" name="Google Shape;383;p24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4" name="Google Shape;384;p2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2600" y="2506500"/>
            <a:ext cx="3352800" cy="18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5"/>
          <p:cNvSpPr txBox="1"/>
          <p:nvPr>
            <p:ph type="ctrTitle"/>
          </p:nvPr>
        </p:nvSpPr>
        <p:spPr>
          <a:xfrm>
            <a:off x="3175375" y="1260200"/>
            <a:ext cx="2624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A5C65"/>
                </a:solidFill>
                <a:latin typeface="Ubuntu"/>
                <a:ea typeface="Ubuntu"/>
                <a:cs typeface="Ubuntu"/>
                <a:sym typeface="Ubuntu"/>
              </a:rPr>
              <a:t>2. CRÉER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0" name="Google Shape;390;p25"/>
          <p:cNvSpPr txBox="1"/>
          <p:nvPr>
            <p:ph idx="1" type="subTitle"/>
          </p:nvPr>
        </p:nvSpPr>
        <p:spPr>
          <a:xfrm>
            <a:off x="3104875" y="2718727"/>
            <a:ext cx="33717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C4540"/>
              </a:buClr>
              <a:buSzPts val="1300"/>
              <a:buChar char="●"/>
            </a:pPr>
            <a:r>
              <a:rPr lang="en" sz="1300">
                <a:solidFill>
                  <a:srgbClr val="FC4540"/>
                </a:solidFill>
              </a:rPr>
              <a:t>Une photographie</a:t>
            </a:r>
            <a:endParaRPr sz="1300">
              <a:solidFill>
                <a:srgbClr val="FC454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C4540"/>
              </a:buClr>
              <a:buSzPts val="1300"/>
              <a:buChar char="●"/>
            </a:pPr>
            <a:r>
              <a:rPr lang="en" sz="1300">
                <a:solidFill>
                  <a:srgbClr val="FC4540"/>
                </a:solidFill>
              </a:rPr>
              <a:t>Un traitement de l’image</a:t>
            </a:r>
            <a:endParaRPr sz="1300">
              <a:solidFill>
                <a:srgbClr val="FC454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C4540"/>
              </a:buClr>
              <a:buSzPts val="1300"/>
              <a:buChar char="●"/>
            </a:pPr>
            <a:r>
              <a:rPr lang="en" sz="1300">
                <a:solidFill>
                  <a:srgbClr val="FC4540"/>
                </a:solidFill>
              </a:rPr>
              <a:t>Une image sur une mur de Street View</a:t>
            </a:r>
            <a:endParaRPr sz="1300">
              <a:solidFill>
                <a:srgbClr val="FC454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6"/>
          <p:cNvSpPr txBox="1"/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OUVERTURE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6" name="Google Shape;396;p26"/>
          <p:cNvSpPr txBox="1"/>
          <p:nvPr>
            <p:ph idx="1" type="body"/>
          </p:nvPr>
        </p:nvSpPr>
        <p:spPr>
          <a:xfrm>
            <a:off x="2830925" y="1200150"/>
            <a:ext cx="5340300" cy="31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25450" lvl="0" marL="3429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6C6C6C"/>
              </a:buClr>
              <a:buSzPts val="1300"/>
              <a:buFont typeface="Ubuntu"/>
              <a:buAutoNum type="arabicPeriod"/>
            </a:pPr>
            <a:r>
              <a:rPr lang="en" sz="1300">
                <a:solidFill>
                  <a:srgbClr val="6C6C6C"/>
                </a:solidFill>
                <a:latin typeface="Ubuntu"/>
                <a:ea typeface="Ubuntu"/>
                <a:cs typeface="Ubuntu"/>
                <a:sym typeface="Ubuntu"/>
              </a:rPr>
              <a:t>Remplir  les pages 1 à 8 du </a:t>
            </a:r>
            <a:r>
              <a:rPr b="1" lang="en" sz="1300" u="sng">
                <a:solidFill>
                  <a:srgbClr val="9900F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Carnet de traces : S'AFFIRMER PAR L'ART!</a:t>
            </a:r>
            <a:endParaRPr b="1" sz="1300" u="sng">
              <a:solidFill>
                <a:srgbClr val="9900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C6C6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342900" rtl="0" algn="l">
              <a:lnSpc>
                <a:spcPct val="150000"/>
              </a:lnSpc>
              <a:spcBef>
                <a:spcPts val="2000"/>
              </a:spcBef>
              <a:spcAft>
                <a:spcPts val="1000"/>
              </a:spcAft>
              <a:buNone/>
            </a:pPr>
            <a:r>
              <a:t/>
            </a:r>
            <a:endParaRPr b="1" sz="1300" u="sng">
              <a:solidFill>
                <a:srgbClr val="FC454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7" name="Google Shape;397;p26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7"/>
          <p:cNvSpPr txBox="1"/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ACTION PRODUCTIVE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3" name="Google Shape;403;p27"/>
          <p:cNvSpPr txBox="1"/>
          <p:nvPr>
            <p:ph idx="1" type="body"/>
          </p:nvPr>
        </p:nvSpPr>
        <p:spPr>
          <a:xfrm>
            <a:off x="2830925" y="1200150"/>
            <a:ext cx="5340300" cy="3120300"/>
          </a:xfrm>
          <a:prstGeom prst="rect">
            <a:avLst/>
          </a:prstGeom>
        </p:spPr>
        <p:txBody>
          <a:bodyPr anchorCtr="0" anchor="t" bIns="91425" lIns="285750" spcFirstLastPara="1" rIns="91425" wrap="square" tIns="91425">
            <a:noAutofit/>
          </a:bodyPr>
          <a:lstStyle/>
          <a:p>
            <a:pPr indent="-3429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6C6C6C"/>
                </a:solidFill>
                <a:latin typeface="Ubuntu"/>
                <a:ea typeface="Ubuntu"/>
                <a:cs typeface="Ubuntu"/>
                <a:sym typeface="Ubuntu"/>
              </a:rPr>
              <a:t>ÉTAPE</a:t>
            </a:r>
            <a:r>
              <a:rPr b="1" lang="en" sz="1300">
                <a:solidFill>
                  <a:srgbClr val="6C6C6C"/>
                </a:solidFill>
                <a:latin typeface="Ubuntu"/>
                <a:ea typeface="Ubuntu"/>
                <a:cs typeface="Ubuntu"/>
                <a:sym typeface="Ubuntu"/>
              </a:rPr>
              <a:t> # 1 •  PHOTOGRAPHIER</a:t>
            </a:r>
            <a:endParaRPr b="1" sz="1300">
              <a:solidFill>
                <a:srgbClr val="6C6C6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115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6C6C6C"/>
              </a:buClr>
              <a:buSzPts val="1300"/>
              <a:buFont typeface="Ubuntu"/>
              <a:buAutoNum type="arabicPeriod"/>
            </a:pPr>
            <a:r>
              <a:rPr lang="en" sz="1300">
                <a:solidFill>
                  <a:srgbClr val="6C6C6C"/>
                </a:solidFill>
                <a:latin typeface="Ubuntu"/>
                <a:ea typeface="Ubuntu"/>
                <a:cs typeface="Ubuntu"/>
                <a:sym typeface="Ubuntu"/>
              </a:rPr>
              <a:t>Prendre plusieurs égoportraits (selfies) en exploitant différents plans du langage multimédia. </a:t>
            </a:r>
            <a:endParaRPr sz="1300">
              <a:solidFill>
                <a:srgbClr val="6C6C6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115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300"/>
              <a:buFont typeface="Ubuntu"/>
              <a:buAutoNum type="arabicPeriod"/>
            </a:pPr>
            <a:r>
              <a:rPr lang="en" sz="1300">
                <a:solidFill>
                  <a:srgbClr val="6C6C6C"/>
                </a:solidFill>
                <a:latin typeface="Ubuntu"/>
                <a:ea typeface="Ubuntu"/>
                <a:cs typeface="Ubuntu"/>
                <a:sym typeface="Ubuntu"/>
              </a:rPr>
              <a:t>Choisir le plus satisfaisant ou évocateur</a:t>
            </a:r>
            <a:endParaRPr sz="1300">
              <a:solidFill>
                <a:srgbClr val="6C6C6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115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300"/>
              <a:buFont typeface="Ubuntu"/>
              <a:buAutoNum type="arabicPeriod"/>
            </a:pPr>
            <a:r>
              <a:rPr lang="en" sz="1300">
                <a:solidFill>
                  <a:srgbClr val="6C6C6C"/>
                </a:solidFill>
                <a:latin typeface="Ubuntu"/>
                <a:ea typeface="Ubuntu"/>
                <a:cs typeface="Ubuntu"/>
                <a:sym typeface="Ubuntu"/>
              </a:rPr>
              <a:t>Au fur et à mesure ajouter des images de l’évolution de votre création à différents étapes à la page 9 </a:t>
            </a:r>
            <a:r>
              <a:rPr lang="en" sz="1300">
                <a:solidFill>
                  <a:srgbClr val="6C6C6C"/>
                </a:solidFill>
                <a:latin typeface="Ubuntu"/>
                <a:ea typeface="Ubuntu"/>
                <a:cs typeface="Ubuntu"/>
                <a:sym typeface="Ubuntu"/>
              </a:rPr>
              <a:t>du </a:t>
            </a:r>
            <a:r>
              <a:rPr b="1" lang="en" sz="1300" u="sng">
                <a:solidFill>
                  <a:srgbClr val="9900F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Carnet de traces : S'AFFIRMER PAR L'ART!</a:t>
            </a:r>
            <a:endParaRPr sz="1300">
              <a:solidFill>
                <a:srgbClr val="6C6C6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22860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C6C6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228600" lvl="0" marL="0" rtl="0" algn="l">
              <a:lnSpc>
                <a:spcPct val="150000"/>
              </a:lnSpc>
              <a:spcBef>
                <a:spcPts val="2000"/>
              </a:spcBef>
              <a:spcAft>
                <a:spcPts val="1000"/>
              </a:spcAft>
              <a:buNone/>
            </a:pPr>
            <a:r>
              <a:t/>
            </a:r>
            <a:endParaRPr b="1" sz="1300" u="sng">
              <a:solidFill>
                <a:srgbClr val="FC454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4" name="Google Shape;404;p27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8"/>
          <p:cNvSpPr txBox="1"/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OUVERTURE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10" name="Google Shape;410;p28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1" name="Google Shape;411;p28"/>
          <p:cNvSpPr txBox="1"/>
          <p:nvPr>
            <p:ph idx="1" type="body"/>
          </p:nvPr>
        </p:nvSpPr>
        <p:spPr>
          <a:xfrm>
            <a:off x="2604025" y="1025525"/>
            <a:ext cx="5340300" cy="5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9900FF"/>
                </a:solidFill>
                <a:latin typeface="Ubuntu"/>
                <a:ea typeface="Ubuntu"/>
                <a:cs typeface="Ubuntu"/>
                <a:sym typeface="Ubuntu"/>
              </a:rPr>
              <a:t>Visionner la capsule vidéo 2  </a:t>
            </a:r>
            <a:br>
              <a:rPr b="1" lang="en" sz="2200">
                <a:solidFill>
                  <a:srgbClr val="9900FF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b="1" lang="en" sz="2200">
                <a:solidFill>
                  <a:srgbClr val="9900FF"/>
                </a:solidFill>
                <a:latin typeface="Ubuntu"/>
                <a:ea typeface="Ubuntu"/>
                <a:cs typeface="Ubuntu"/>
                <a:sym typeface="Ubuntu"/>
              </a:rPr>
              <a:t>CRÉER UN ÉGOPORTRAIT AVEC PHOTOPEA</a:t>
            </a:r>
            <a:endParaRPr b="1" sz="2200" u="sng">
              <a:solidFill>
                <a:srgbClr val="9900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4A5C65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2200">
              <a:solidFill>
                <a:srgbClr val="4A5C65"/>
              </a:solidFill>
            </a:endParaRPr>
          </a:p>
        </p:txBody>
      </p:sp>
      <p:pic>
        <p:nvPicPr>
          <p:cNvPr id="412" name="Google Shape;412;p2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8050" y="2492850"/>
            <a:ext cx="3352800" cy="18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9"/>
          <p:cNvSpPr txBox="1"/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ACTION PRODUCTIVE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18" name="Google Shape;418;p29"/>
          <p:cNvSpPr txBox="1"/>
          <p:nvPr>
            <p:ph idx="1" type="body"/>
          </p:nvPr>
        </p:nvSpPr>
        <p:spPr>
          <a:xfrm>
            <a:off x="2830925" y="1200150"/>
            <a:ext cx="5340300" cy="3120300"/>
          </a:xfrm>
          <a:prstGeom prst="rect">
            <a:avLst/>
          </a:prstGeom>
        </p:spPr>
        <p:txBody>
          <a:bodyPr anchorCtr="0" anchor="t" bIns="91425" lIns="285750" spcFirstLastPara="1" rIns="91425" wrap="square" tIns="91425">
            <a:noAutofit/>
          </a:bodyPr>
          <a:lstStyle/>
          <a:p>
            <a:pPr indent="-3429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6C6C6C"/>
                </a:solidFill>
                <a:latin typeface="Ubuntu"/>
                <a:ea typeface="Ubuntu"/>
                <a:cs typeface="Ubuntu"/>
                <a:sym typeface="Ubuntu"/>
              </a:rPr>
              <a:t>ÉTAPE # 2 •  TRAITER L’IMAGE</a:t>
            </a:r>
            <a:endParaRPr b="1" sz="1300">
              <a:solidFill>
                <a:srgbClr val="6C6C6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115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Ubuntu"/>
              <a:buAutoNum type="arabicPeriod"/>
            </a:pPr>
            <a:r>
              <a:rPr lang="en" sz="1300">
                <a:latin typeface="Ubuntu"/>
                <a:ea typeface="Ubuntu"/>
                <a:cs typeface="Ubuntu"/>
                <a:sym typeface="Ubuntu"/>
              </a:rPr>
              <a:t>Dans Photopea, ouvrir l’égoportrait et le rendre en noir et blanc, augmenter le contraste et ajouter du grain.</a:t>
            </a:r>
            <a:br>
              <a:rPr lang="en" sz="1300">
                <a:latin typeface="Ubuntu"/>
                <a:ea typeface="Ubuntu"/>
                <a:cs typeface="Ubuntu"/>
                <a:sym typeface="Ubuntu"/>
              </a:rPr>
            </a:br>
            <a:endParaRPr sz="1300">
              <a:latin typeface="Ubuntu"/>
              <a:ea typeface="Ubuntu"/>
              <a:cs typeface="Ubuntu"/>
              <a:sym typeface="Ubuntu"/>
            </a:endParaRPr>
          </a:p>
          <a:p>
            <a:pPr indent="-31115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Ubuntu"/>
              <a:buAutoNum type="arabicPeriod"/>
            </a:pPr>
            <a:r>
              <a:rPr lang="en" sz="1300">
                <a:latin typeface="Ubuntu"/>
                <a:ea typeface="Ubuntu"/>
                <a:cs typeface="Ubuntu"/>
                <a:sym typeface="Ubuntu"/>
              </a:rPr>
              <a:t>Ajouter l’écriture et les emojis sur l’égoportrait.</a:t>
            </a:r>
            <a:endParaRPr sz="1300">
              <a:latin typeface="Ubuntu"/>
              <a:ea typeface="Ubuntu"/>
              <a:cs typeface="Ubuntu"/>
              <a:sym typeface="Ubuntu"/>
            </a:endParaRPr>
          </a:p>
          <a:p>
            <a:pPr indent="-22860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C6C6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228600" lvl="0" marL="0" rtl="0" algn="l">
              <a:lnSpc>
                <a:spcPct val="150000"/>
              </a:lnSpc>
              <a:spcBef>
                <a:spcPts val="2000"/>
              </a:spcBef>
              <a:spcAft>
                <a:spcPts val="1000"/>
              </a:spcAft>
              <a:buNone/>
            </a:pPr>
            <a:r>
              <a:t/>
            </a:r>
            <a:endParaRPr b="1" sz="1300" u="sng">
              <a:solidFill>
                <a:srgbClr val="FC454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19" name="Google Shape;419;p29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/>
          <p:nvPr>
            <p:ph type="title"/>
          </p:nvPr>
        </p:nvSpPr>
        <p:spPr>
          <a:xfrm>
            <a:off x="407700" y="566425"/>
            <a:ext cx="15219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EXEMPLES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5" name="Google Shape;425;p30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6" name="Google Shape;42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7300" y="757238"/>
            <a:ext cx="5048250" cy="362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1"/>
          <p:cNvSpPr txBox="1"/>
          <p:nvPr>
            <p:ph type="title"/>
          </p:nvPr>
        </p:nvSpPr>
        <p:spPr>
          <a:xfrm>
            <a:off x="407700" y="566425"/>
            <a:ext cx="15219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EXEMPLES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32" name="Google Shape;432;p31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33" name="Google Shape;43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0075" y="623263"/>
            <a:ext cx="4520900" cy="389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2"/>
          <p:cNvSpPr txBox="1"/>
          <p:nvPr>
            <p:ph type="title"/>
          </p:nvPr>
        </p:nvSpPr>
        <p:spPr>
          <a:xfrm>
            <a:off x="407700" y="566425"/>
            <a:ext cx="15219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EXEMPLES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39" name="Google Shape;439;p32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0" name="Google Shape;44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2350" y="592100"/>
            <a:ext cx="4884175" cy="39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/>
          <p:nvPr>
            <p:ph type="title"/>
          </p:nvPr>
        </p:nvSpPr>
        <p:spPr>
          <a:xfrm>
            <a:off x="407700" y="566425"/>
            <a:ext cx="15219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EXEMPLES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46" name="Google Shape;446;p33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7" name="Google Shape;44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7550" y="569025"/>
            <a:ext cx="3973900" cy="400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6"/>
          <p:cNvSpPr txBox="1"/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PROPOSITION DE CRÉATION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6" name="Google Shape;326;p16"/>
          <p:cNvSpPr txBox="1"/>
          <p:nvPr>
            <p:ph idx="1" type="body"/>
          </p:nvPr>
        </p:nvSpPr>
        <p:spPr>
          <a:xfrm>
            <a:off x="2830925" y="1200150"/>
            <a:ext cx="5340300" cy="31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A5C65"/>
                </a:solidFill>
              </a:rPr>
              <a:t>Créer un autoportrait, en s’inspirant des artistes Stikki Peaches et Miss Me. Les élèves sont invités à travailler sur la photographie de leur visage masqué en y apposant leurs propres dessins, mots et phrases en lien avec une valeur ou une cause qui leur est chère. Par la suite, ils doivent trouver un lieu à Montréal avec Street View pour jouer les artistes de rue, afin d’intégrer leur image à un mur existant. Une façon différente de s’affirmer par l’art !</a:t>
            </a:r>
            <a:endParaRPr b="1" sz="1500">
              <a:solidFill>
                <a:srgbClr val="4A5C65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A5C65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500">
              <a:solidFill>
                <a:srgbClr val="4A5C65"/>
              </a:solidFill>
            </a:endParaRPr>
          </a:p>
        </p:txBody>
      </p:sp>
      <p:sp>
        <p:nvSpPr>
          <p:cNvPr id="327" name="Google Shape;327;p16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4"/>
          <p:cNvSpPr txBox="1"/>
          <p:nvPr>
            <p:ph type="title"/>
          </p:nvPr>
        </p:nvSpPr>
        <p:spPr>
          <a:xfrm>
            <a:off x="407700" y="566425"/>
            <a:ext cx="15219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EXEMPLES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53" name="Google Shape;453;p34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4" name="Google Shape;45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4000" y="418950"/>
            <a:ext cx="3077951" cy="430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5"/>
          <p:cNvSpPr txBox="1"/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OUVERTURE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60" name="Google Shape;460;p35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1" name="Google Shape;461;p35"/>
          <p:cNvSpPr txBox="1"/>
          <p:nvPr>
            <p:ph idx="1" type="body"/>
          </p:nvPr>
        </p:nvSpPr>
        <p:spPr>
          <a:xfrm>
            <a:off x="2604025" y="1025525"/>
            <a:ext cx="5340300" cy="5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9900FF"/>
                </a:solidFill>
                <a:latin typeface="Ubuntu"/>
                <a:ea typeface="Ubuntu"/>
                <a:cs typeface="Ubuntu"/>
                <a:sym typeface="Ubuntu"/>
              </a:rPr>
              <a:t>Visionner la capsule vidéo 3  </a:t>
            </a:r>
            <a:br>
              <a:rPr b="1" lang="en" sz="2200">
                <a:solidFill>
                  <a:srgbClr val="9900FF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b="1" lang="en" sz="2200">
                <a:solidFill>
                  <a:srgbClr val="9900FF"/>
                </a:solidFill>
                <a:latin typeface="Ubuntu"/>
                <a:ea typeface="Ubuntu"/>
                <a:cs typeface="Ubuntu"/>
                <a:sym typeface="Ubuntu"/>
              </a:rPr>
              <a:t>CRÉER UNE MURALE AVEC PHOTOPEA</a:t>
            </a:r>
            <a:endParaRPr b="1" sz="2200" u="sng">
              <a:solidFill>
                <a:srgbClr val="9900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4A5C65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2200">
              <a:solidFill>
                <a:srgbClr val="4A5C65"/>
              </a:solidFill>
            </a:endParaRPr>
          </a:p>
        </p:txBody>
      </p:sp>
      <p:pic>
        <p:nvPicPr>
          <p:cNvPr id="462" name="Google Shape;462;p3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1225" y="2205975"/>
            <a:ext cx="3352800" cy="18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6"/>
          <p:cNvSpPr txBox="1"/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ACTION PRODUCTIVE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68" name="Google Shape;468;p36"/>
          <p:cNvSpPr txBox="1"/>
          <p:nvPr>
            <p:ph idx="1" type="body"/>
          </p:nvPr>
        </p:nvSpPr>
        <p:spPr>
          <a:xfrm>
            <a:off x="2830925" y="1200150"/>
            <a:ext cx="5835600" cy="3120300"/>
          </a:xfrm>
          <a:prstGeom prst="rect">
            <a:avLst/>
          </a:prstGeom>
        </p:spPr>
        <p:txBody>
          <a:bodyPr anchorCtr="0" anchor="t" bIns="91425" lIns="285750" spcFirstLastPara="1" rIns="91425" wrap="square" tIns="91425">
            <a:noAutofit/>
          </a:bodyPr>
          <a:lstStyle/>
          <a:p>
            <a:pPr indent="-40005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6C6C6C"/>
                </a:solidFill>
                <a:latin typeface="Ubuntu"/>
                <a:ea typeface="Ubuntu"/>
                <a:cs typeface="Ubuntu"/>
                <a:sym typeface="Ubuntu"/>
              </a:rPr>
              <a:t>ÉTAPE # 3 - INTÉGRER L’IMAGE SUR UN MUR DE GOOGLE STREET VIEW</a:t>
            </a:r>
            <a:endParaRPr b="1" sz="1300">
              <a:solidFill>
                <a:srgbClr val="6C6C6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6C6C6C"/>
              </a:buClr>
              <a:buSzPts val="1300"/>
              <a:buFont typeface="Arial"/>
              <a:buAutoNum type="arabicPeriod"/>
            </a:pPr>
            <a:r>
              <a:rPr lang="en" sz="1300">
                <a:solidFill>
                  <a:srgbClr val="6C6C6C"/>
                </a:solidFill>
                <a:latin typeface="Ubuntu"/>
                <a:ea typeface="Ubuntu"/>
                <a:cs typeface="Ubuntu"/>
                <a:sym typeface="Ubuntu"/>
              </a:rPr>
              <a:t>Dans Google Street View, choisir un quartier, puis un choisir un mur de briques.</a:t>
            </a:r>
            <a:endParaRPr sz="1300">
              <a:solidFill>
                <a:srgbClr val="6C6C6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300"/>
              <a:buFont typeface="Arial"/>
              <a:buAutoNum type="arabicPeriod"/>
            </a:pPr>
            <a:r>
              <a:rPr lang="en" sz="1300">
                <a:solidFill>
                  <a:srgbClr val="6C6C6C"/>
                </a:solidFill>
                <a:latin typeface="Ubuntu"/>
                <a:ea typeface="Ubuntu"/>
                <a:cs typeface="Ubuntu"/>
                <a:sym typeface="Ubuntu"/>
              </a:rPr>
              <a:t>Faire une capture d’écran du mur.</a:t>
            </a:r>
            <a:endParaRPr sz="1300">
              <a:solidFill>
                <a:srgbClr val="6C6C6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300"/>
              <a:buFont typeface="Arial"/>
              <a:buAutoNum type="arabicPeriod"/>
            </a:pPr>
            <a:r>
              <a:rPr lang="en" sz="1300">
                <a:solidFill>
                  <a:srgbClr val="6C6C6C"/>
                </a:solidFill>
                <a:latin typeface="Ubuntu"/>
                <a:ea typeface="Ubuntu"/>
                <a:cs typeface="Ubuntu"/>
                <a:sym typeface="Ubuntu"/>
              </a:rPr>
              <a:t>Dans Photopea, appliquer l’égoportrait sur le mur en ajustant la résolution, en découpant le visage et en ajoutant de la perspective.</a:t>
            </a:r>
            <a:endParaRPr sz="1300">
              <a:solidFill>
                <a:srgbClr val="6C6C6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300"/>
              <a:buFont typeface="Arial"/>
              <a:buAutoNum type="arabicPeriod"/>
            </a:pPr>
            <a:r>
              <a:rPr lang="en" sz="1300">
                <a:solidFill>
                  <a:srgbClr val="6C6C6C"/>
                </a:solidFill>
                <a:latin typeface="Ubuntu"/>
                <a:ea typeface="Ubuntu"/>
                <a:cs typeface="Ubuntu"/>
                <a:sym typeface="Ubuntu"/>
              </a:rPr>
              <a:t>Exporter en jpg.</a:t>
            </a:r>
            <a:endParaRPr sz="1300">
              <a:solidFill>
                <a:srgbClr val="6C6C6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6C6C6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28575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C6C6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285750" lvl="0" marL="0" rtl="0" algn="l">
              <a:lnSpc>
                <a:spcPct val="150000"/>
              </a:lnSpc>
              <a:spcBef>
                <a:spcPts val="2000"/>
              </a:spcBef>
              <a:spcAft>
                <a:spcPts val="1000"/>
              </a:spcAft>
              <a:buNone/>
            </a:pPr>
            <a:r>
              <a:t/>
            </a:r>
            <a:endParaRPr b="1" sz="1300" u="sng">
              <a:solidFill>
                <a:srgbClr val="FC454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69" name="Google Shape;469;p36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7"/>
          <p:cNvSpPr txBox="1"/>
          <p:nvPr>
            <p:ph type="title"/>
          </p:nvPr>
        </p:nvSpPr>
        <p:spPr>
          <a:xfrm>
            <a:off x="407700" y="566425"/>
            <a:ext cx="15219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EXEMPLES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75" name="Google Shape;475;p37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6" name="Google Shape;47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9225" y="1078162"/>
            <a:ext cx="5573925" cy="298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/>
          <p:nvPr>
            <p:ph type="title"/>
          </p:nvPr>
        </p:nvSpPr>
        <p:spPr>
          <a:xfrm>
            <a:off x="407700" y="566425"/>
            <a:ext cx="15219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EXEMPLES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82" name="Google Shape;482;p38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3" name="Google Shape;48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9700" y="1026549"/>
            <a:ext cx="6001200" cy="338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/>
          <p:nvPr>
            <p:ph type="title"/>
          </p:nvPr>
        </p:nvSpPr>
        <p:spPr>
          <a:xfrm>
            <a:off x="407700" y="566425"/>
            <a:ext cx="15219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EXEMPLES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89" name="Google Shape;489;p39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0" name="Google Shape;49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2600" y="757238"/>
            <a:ext cx="5734050" cy="362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/>
          <p:nvPr>
            <p:ph type="title"/>
          </p:nvPr>
        </p:nvSpPr>
        <p:spPr>
          <a:xfrm>
            <a:off x="407700" y="566425"/>
            <a:ext cx="15219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EXEMPLES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96" name="Google Shape;496;p40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7" name="Google Shape;49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1325" y="839600"/>
            <a:ext cx="5200650" cy="362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1"/>
          <p:cNvSpPr txBox="1"/>
          <p:nvPr>
            <p:ph type="title"/>
          </p:nvPr>
        </p:nvSpPr>
        <p:spPr>
          <a:xfrm>
            <a:off x="407700" y="566425"/>
            <a:ext cx="15219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EXEMPLES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03" name="Google Shape;503;p41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4" name="Google Shape;50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7100" y="661850"/>
            <a:ext cx="5273525" cy="38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2"/>
          <p:cNvSpPr txBox="1"/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SÉPARATION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10" name="Google Shape;510;p42"/>
          <p:cNvSpPr txBox="1"/>
          <p:nvPr>
            <p:ph idx="1" type="body"/>
          </p:nvPr>
        </p:nvSpPr>
        <p:spPr>
          <a:xfrm>
            <a:off x="2830925" y="1200150"/>
            <a:ext cx="5340300" cy="3120300"/>
          </a:xfrm>
          <a:prstGeom prst="rect">
            <a:avLst/>
          </a:prstGeom>
          <a:ln cap="flat" cmpd="sng" w="952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285750" spcFirstLastPara="1" rIns="91425" wrap="square" tIns="91425">
            <a:noAutofit/>
          </a:bodyPr>
          <a:lstStyle/>
          <a:p>
            <a:pPr indent="-25400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6C6C6C"/>
              </a:buClr>
              <a:buSzPts val="1300"/>
              <a:buFont typeface="Ubuntu"/>
              <a:buAutoNum type="arabicPeriod"/>
            </a:pPr>
            <a:r>
              <a:rPr lang="en" sz="1300">
                <a:solidFill>
                  <a:srgbClr val="6C6C6C"/>
                </a:solidFill>
                <a:latin typeface="Ubuntu"/>
                <a:ea typeface="Ubuntu"/>
                <a:cs typeface="Ubuntu"/>
                <a:sym typeface="Ubuntu"/>
              </a:rPr>
              <a:t>Observer sa création. </a:t>
            </a:r>
            <a:endParaRPr sz="1300">
              <a:solidFill>
                <a:srgbClr val="6C6C6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2540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300"/>
              <a:buFont typeface="Ubuntu"/>
              <a:buAutoNum type="arabicPeriod"/>
            </a:pPr>
            <a:r>
              <a:rPr lang="en" sz="1300">
                <a:solidFill>
                  <a:srgbClr val="6C6C6C"/>
                </a:solidFill>
                <a:latin typeface="Ubuntu"/>
                <a:ea typeface="Ubuntu"/>
                <a:cs typeface="Ubuntu"/>
                <a:sym typeface="Ubuntu"/>
              </a:rPr>
              <a:t>Se poser la question se poser la question si la </a:t>
            </a:r>
            <a:r>
              <a:rPr b="1" lang="en" sz="1300">
                <a:solidFill>
                  <a:srgbClr val="6C6C6C"/>
                </a:solidFill>
              </a:rPr>
              <a:t>valeur ou la cause qui vous est chère </a:t>
            </a:r>
            <a:r>
              <a:rPr lang="en" sz="1300">
                <a:solidFill>
                  <a:srgbClr val="6C6C6C"/>
                </a:solidFill>
                <a:latin typeface="Ubuntu"/>
                <a:ea typeface="Ubuntu"/>
                <a:cs typeface="Ubuntu"/>
                <a:sym typeface="Ubuntu"/>
              </a:rPr>
              <a:t>est reconnaissable.</a:t>
            </a:r>
            <a:endParaRPr sz="1300">
              <a:solidFill>
                <a:srgbClr val="6C6C6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2540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300"/>
              <a:buFont typeface="Ubuntu"/>
              <a:buAutoNum type="arabicPeriod"/>
            </a:pPr>
            <a:r>
              <a:rPr lang="en" sz="1300">
                <a:solidFill>
                  <a:srgbClr val="6C6C6C"/>
                </a:solidFill>
                <a:latin typeface="Ubuntu"/>
                <a:ea typeface="Ubuntu"/>
                <a:cs typeface="Ubuntu"/>
                <a:sym typeface="Ubuntu"/>
              </a:rPr>
              <a:t>Remplir  les pages 10 à 12 du </a:t>
            </a:r>
            <a:r>
              <a:rPr b="1" lang="en" sz="1300" u="sng">
                <a:solidFill>
                  <a:srgbClr val="9900F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Carnet de traces : S'AFFIRMER PAR L'ART!</a:t>
            </a:r>
            <a:endParaRPr sz="1300">
              <a:solidFill>
                <a:srgbClr val="FF00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2540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300"/>
              <a:buFont typeface="Arial"/>
              <a:buAutoNum type="arabicPeriod"/>
            </a:pPr>
            <a:r>
              <a:rPr lang="en" sz="1300">
                <a:solidFill>
                  <a:srgbClr val="6C6C6C"/>
                </a:solidFill>
                <a:latin typeface="Ubuntu"/>
                <a:ea typeface="Ubuntu"/>
                <a:cs typeface="Ubuntu"/>
                <a:sym typeface="Ubuntu"/>
              </a:rPr>
              <a:t>Déposer la création dans ce</a:t>
            </a:r>
            <a:r>
              <a:rPr lang="en" sz="1300">
                <a:solidFill>
                  <a:srgbClr val="6C6C6C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1" lang="en" sz="1300" u="sng">
                <a:solidFill>
                  <a:srgbClr val="6C6C6C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WAKELET</a:t>
            </a:r>
            <a:r>
              <a:rPr lang="en" sz="1300">
                <a:solidFill>
                  <a:srgbClr val="6C6C6C"/>
                </a:solidFill>
                <a:latin typeface="Ubuntu"/>
                <a:ea typeface="Ubuntu"/>
                <a:cs typeface="Ubuntu"/>
                <a:sym typeface="Ubuntu"/>
              </a:rPr>
              <a:t>  en cliquant sur «Edit Collection» et en ajoutant l’url de la vidéo, son titre et votre nom afin de voir en un coup d’oeil toutes les créations.</a:t>
            </a:r>
            <a:endParaRPr sz="1300">
              <a:solidFill>
                <a:srgbClr val="6C6C6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171450" lvl="0" marL="0" rtl="0" algn="l">
              <a:lnSpc>
                <a:spcPct val="150000"/>
              </a:lnSpc>
              <a:spcBef>
                <a:spcPts val="2000"/>
              </a:spcBef>
              <a:spcAft>
                <a:spcPts val="1000"/>
              </a:spcAft>
              <a:buNone/>
            </a:pPr>
            <a:r>
              <a:t/>
            </a:r>
            <a:endParaRPr b="1" sz="1300">
              <a:solidFill>
                <a:srgbClr val="6C6C6C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11" name="Google Shape;511;p42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3"/>
          <p:cNvSpPr txBox="1"/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RÉTROACTION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17" name="Google Shape;517;p43"/>
          <p:cNvSpPr txBox="1"/>
          <p:nvPr>
            <p:ph idx="1" type="body"/>
          </p:nvPr>
        </p:nvSpPr>
        <p:spPr>
          <a:xfrm>
            <a:off x="2830925" y="1200150"/>
            <a:ext cx="5340300" cy="3120300"/>
          </a:xfrm>
          <a:prstGeom prst="rect">
            <a:avLst/>
          </a:prstGeom>
        </p:spPr>
        <p:txBody>
          <a:bodyPr anchorCtr="0" anchor="t" bIns="91425" lIns="285750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C6C6C"/>
                </a:solidFill>
                <a:latin typeface="Ubuntu"/>
                <a:ea typeface="Ubuntu"/>
                <a:cs typeface="Ubuntu"/>
                <a:sym typeface="Ubuntu"/>
              </a:rPr>
              <a:t>Merci de signaler vos commentaires, coquilles ou incohérences au </a:t>
            </a:r>
            <a:r>
              <a:rPr lang="en" sz="2200" u="sng">
                <a:solidFill>
                  <a:srgbClr val="9900F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SERVICENATIONAL@RECITARTS.CA</a:t>
            </a:r>
            <a:endParaRPr sz="2200">
              <a:solidFill>
                <a:srgbClr val="9900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171450" lvl="0" marL="0" rtl="0" algn="l">
              <a:lnSpc>
                <a:spcPct val="150000"/>
              </a:lnSpc>
              <a:spcBef>
                <a:spcPts val="2000"/>
              </a:spcBef>
              <a:spcAft>
                <a:spcPts val="1000"/>
              </a:spcAft>
              <a:buNone/>
            </a:pPr>
            <a:r>
              <a:t/>
            </a:r>
            <a:endParaRPr b="1" sz="2200">
              <a:solidFill>
                <a:srgbClr val="6C6C6C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18" name="Google Shape;518;p43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7"/>
          <p:cNvSpPr txBox="1"/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QUESTIONS </a:t>
            </a:r>
            <a:br>
              <a:rPr b="1" lang="en">
                <a:latin typeface="Ubuntu"/>
                <a:ea typeface="Ubuntu"/>
                <a:cs typeface="Ubuntu"/>
                <a:sym typeface="Ubuntu"/>
              </a:rPr>
            </a:br>
            <a:r>
              <a:rPr b="1" lang="en">
                <a:latin typeface="Ubuntu"/>
                <a:ea typeface="Ubuntu"/>
                <a:cs typeface="Ubuntu"/>
                <a:sym typeface="Ubuntu"/>
              </a:rPr>
              <a:t>DE DÉPART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3" name="Google Shape;333;p17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4" name="Google Shape;334;p17"/>
          <p:cNvSpPr txBox="1"/>
          <p:nvPr>
            <p:ph idx="1" type="body"/>
          </p:nvPr>
        </p:nvSpPr>
        <p:spPr>
          <a:xfrm>
            <a:off x="2683000" y="1428750"/>
            <a:ext cx="5559000" cy="27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4A5C65"/>
              </a:buClr>
              <a:buSzPts val="2200"/>
              <a:buChar char="○"/>
            </a:pPr>
            <a:r>
              <a:rPr b="1" lang="en" sz="2200">
                <a:solidFill>
                  <a:srgbClr val="4A5C65"/>
                </a:solidFill>
              </a:rPr>
              <a:t>Qu’est-ce que l’art de la rue ou le Street Art? </a:t>
            </a:r>
            <a:endParaRPr b="1" sz="2200">
              <a:solidFill>
                <a:srgbClr val="4A5C65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A5C65"/>
              </a:buClr>
              <a:buSzPts val="2200"/>
              <a:buChar char="○"/>
            </a:pPr>
            <a:r>
              <a:rPr b="1" lang="en" sz="2200">
                <a:solidFill>
                  <a:srgbClr val="4A5C65"/>
                </a:solidFill>
              </a:rPr>
              <a:t>Comment s’affirmer en exploitant l’art?</a:t>
            </a:r>
            <a:endParaRPr b="1" sz="2200">
              <a:solidFill>
                <a:srgbClr val="4A5C65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8"/>
          <p:cNvSpPr txBox="1"/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COMPÉTENCES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0" name="Google Shape;340;p18"/>
          <p:cNvSpPr txBox="1"/>
          <p:nvPr>
            <p:ph idx="1" type="body"/>
          </p:nvPr>
        </p:nvSpPr>
        <p:spPr>
          <a:xfrm>
            <a:off x="2830925" y="1200150"/>
            <a:ext cx="5340300" cy="31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6C6C6C"/>
              </a:buClr>
              <a:buSzPts val="2200"/>
              <a:buFont typeface="Ubuntu"/>
              <a:buChar char="●"/>
            </a:pPr>
            <a:r>
              <a:rPr lang="en" sz="2200">
                <a:solidFill>
                  <a:srgbClr val="6C6C6C"/>
                </a:solidFill>
                <a:latin typeface="Ubuntu"/>
                <a:ea typeface="Ubuntu"/>
                <a:cs typeface="Ubuntu"/>
                <a:sym typeface="Ubuntu"/>
              </a:rPr>
              <a:t>Créer des images personnelles (C1)</a:t>
            </a:r>
            <a:endParaRPr sz="2200">
              <a:solidFill>
                <a:srgbClr val="6C6C6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2200"/>
              <a:buFont typeface="Arial"/>
              <a:buChar char="●"/>
            </a:pPr>
            <a:r>
              <a:rPr lang="en" sz="2200" u="sng">
                <a:solidFill>
                  <a:srgbClr val="9900F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Compétence numérique</a:t>
            </a:r>
            <a:r>
              <a:rPr lang="en" sz="2200">
                <a:solidFill>
                  <a:srgbClr val="9900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2200">
                <a:solidFill>
                  <a:srgbClr val="6C6C6C"/>
                </a:solidFill>
                <a:latin typeface="Ubuntu"/>
                <a:ea typeface="Ubuntu"/>
                <a:cs typeface="Ubuntu"/>
                <a:sym typeface="Ubuntu"/>
              </a:rPr>
              <a:t>: innovation et créativité</a:t>
            </a:r>
            <a:endParaRPr b="1" sz="2200" u="sng">
              <a:solidFill>
                <a:srgbClr val="4A5C65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2200">
              <a:solidFill>
                <a:srgbClr val="4A5C65"/>
              </a:solidFill>
            </a:endParaRPr>
          </a:p>
        </p:txBody>
      </p:sp>
      <p:sp>
        <p:nvSpPr>
          <p:cNvPr id="341" name="Google Shape;341;p18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9"/>
          <p:cNvSpPr txBox="1"/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TECHNIQUES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7" name="Google Shape;347;p19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8" name="Google Shape;348;p19"/>
          <p:cNvSpPr txBox="1"/>
          <p:nvPr>
            <p:ph idx="1" type="body"/>
          </p:nvPr>
        </p:nvSpPr>
        <p:spPr>
          <a:xfrm>
            <a:off x="2683000" y="1428750"/>
            <a:ext cx="5559000" cy="27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 Light"/>
              <a:buChar char="●"/>
            </a:pPr>
            <a:r>
              <a:rPr b="1" lang="en" sz="2200"/>
              <a:t>Photographie</a:t>
            </a:r>
            <a:endParaRPr b="1" sz="2200"/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 Light"/>
              <a:buChar char="●"/>
            </a:pPr>
            <a:r>
              <a:rPr b="1" lang="en" sz="2200"/>
              <a:t>Traitement de l’image numérique</a:t>
            </a:r>
            <a:endParaRPr b="1" sz="2200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  <a:p>
            <a:pPr indent="-3683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C6C6C"/>
              </a:buClr>
              <a:buSzPts val="2200"/>
              <a:buFont typeface="Ubuntu"/>
              <a:buChar char="●"/>
            </a:pPr>
            <a:r>
              <a:t/>
            </a:r>
            <a:endParaRPr sz="2200">
              <a:solidFill>
                <a:srgbClr val="6C6C6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4A5C65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4A5C65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4A5C65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0"/>
          <p:cNvSpPr txBox="1"/>
          <p:nvPr>
            <p:ph type="ctrTitle"/>
          </p:nvPr>
        </p:nvSpPr>
        <p:spPr>
          <a:xfrm>
            <a:off x="2719600" y="1817575"/>
            <a:ext cx="33717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A5C65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r>
              <a:rPr b="1" lang="en">
                <a:solidFill>
                  <a:srgbClr val="4A5C65"/>
                </a:solidFill>
                <a:latin typeface="Ubuntu"/>
                <a:ea typeface="Ubuntu"/>
                <a:cs typeface="Ubuntu"/>
                <a:sym typeface="Ubuntu"/>
              </a:rPr>
              <a:t>. OBSERVER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"/>
          <p:cNvSpPr txBox="1"/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REPÈRES CULTURELS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59" name="Google Shape;359;p21"/>
          <p:cNvSpPr txBox="1"/>
          <p:nvPr>
            <p:ph idx="1" type="body"/>
          </p:nvPr>
        </p:nvSpPr>
        <p:spPr>
          <a:xfrm>
            <a:off x="2830925" y="1200150"/>
            <a:ext cx="5340300" cy="31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9900FF"/>
              </a:buClr>
              <a:buSzPts val="2200"/>
              <a:buFont typeface="Ubuntu"/>
              <a:buChar char="○"/>
            </a:pPr>
            <a:r>
              <a:rPr b="1" lang="en" sz="2200" u="sng">
                <a:solidFill>
                  <a:srgbClr val="9900F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STIKKI PEACHES</a:t>
            </a:r>
            <a:endParaRPr b="1" sz="2200" u="sng">
              <a:solidFill>
                <a:srgbClr val="9900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200" u="sng">
              <a:solidFill>
                <a:srgbClr val="9900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9900FF"/>
              </a:buClr>
              <a:buSzPts val="2200"/>
              <a:buFont typeface="Ubuntu"/>
              <a:buChar char="○"/>
            </a:pPr>
            <a:r>
              <a:rPr b="1" lang="en" sz="2200" u="sng">
                <a:solidFill>
                  <a:srgbClr val="9900F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MISS ME</a:t>
            </a:r>
            <a:endParaRPr b="1" sz="2200" u="sng">
              <a:solidFill>
                <a:srgbClr val="9900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9900F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4A5C65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2200">
              <a:solidFill>
                <a:srgbClr val="4A5C65"/>
              </a:solidFill>
            </a:endParaRPr>
          </a:p>
        </p:txBody>
      </p:sp>
      <p:sp>
        <p:nvSpPr>
          <p:cNvPr id="360" name="Google Shape;360;p21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2"/>
          <p:cNvSpPr txBox="1"/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REPÈRES CULTURELS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66" name="Google Shape;366;p22"/>
          <p:cNvSpPr txBox="1"/>
          <p:nvPr>
            <p:ph idx="1" type="body"/>
          </p:nvPr>
        </p:nvSpPr>
        <p:spPr>
          <a:xfrm>
            <a:off x="2617675" y="1291850"/>
            <a:ext cx="5340300" cy="5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9900FF"/>
                </a:solidFill>
                <a:latin typeface="Ubuntu"/>
                <a:ea typeface="Ubuntu"/>
                <a:cs typeface="Ubuntu"/>
                <a:sym typeface="Ubuntu"/>
              </a:rPr>
              <a:t>STIKKI PEACHES, artiste montréalaise</a:t>
            </a:r>
            <a:endParaRPr b="1" sz="2200">
              <a:solidFill>
                <a:srgbClr val="9900F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4A5C65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2200">
              <a:solidFill>
                <a:srgbClr val="4A5C65"/>
              </a:solidFill>
            </a:endParaRPr>
          </a:p>
        </p:txBody>
      </p:sp>
      <p:sp>
        <p:nvSpPr>
          <p:cNvPr id="367" name="Google Shape;367;p22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8" name="Google Shape;36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7675" y="1980038"/>
            <a:ext cx="6115050" cy="230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3"/>
          <p:cNvSpPr txBox="1"/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REPÈRES CULTURELS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74" name="Google Shape;374;p23"/>
          <p:cNvSpPr txBox="1"/>
          <p:nvPr>
            <p:ph idx="1" type="body"/>
          </p:nvPr>
        </p:nvSpPr>
        <p:spPr>
          <a:xfrm>
            <a:off x="2617675" y="1291850"/>
            <a:ext cx="5340300" cy="5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9900FF"/>
                </a:solidFill>
                <a:latin typeface="Ubuntu"/>
                <a:ea typeface="Ubuntu"/>
                <a:cs typeface="Ubuntu"/>
                <a:sym typeface="Ubuntu"/>
              </a:rPr>
              <a:t>MISS ME</a:t>
            </a:r>
            <a:r>
              <a:rPr b="1" lang="en" sz="2200">
                <a:solidFill>
                  <a:srgbClr val="9900FF"/>
                </a:solidFill>
                <a:latin typeface="Ubuntu"/>
                <a:ea typeface="Ubuntu"/>
                <a:cs typeface="Ubuntu"/>
                <a:sym typeface="Ubuntu"/>
              </a:rPr>
              <a:t>, artiste montréalaise</a:t>
            </a:r>
            <a:endParaRPr b="1" sz="2200">
              <a:solidFill>
                <a:srgbClr val="9900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200" u="sng">
                <a:solidFill>
                  <a:srgbClr val="9900F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Voir la vidéo</a:t>
            </a:r>
            <a:endParaRPr b="1" sz="2200" u="sng">
              <a:solidFill>
                <a:srgbClr val="9900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4A5C65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2200">
              <a:solidFill>
                <a:srgbClr val="4A5C65"/>
              </a:solidFill>
            </a:endParaRPr>
          </a:p>
        </p:txBody>
      </p:sp>
      <p:sp>
        <p:nvSpPr>
          <p:cNvPr id="375" name="Google Shape;375;p23"/>
          <p:cNvSpPr txBox="1"/>
          <p:nvPr>
            <p:ph idx="12" type="sldNum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6" name="Google Shape;37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550" y="2878675"/>
            <a:ext cx="8318900" cy="16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Kent template">
  <a:themeElements>
    <a:clrScheme name="Custom 347">
      <a:dk1>
        <a:srgbClr val="4A5C65"/>
      </a:dk1>
      <a:lt1>
        <a:srgbClr val="FFFFFF"/>
      </a:lt1>
      <a:dk2>
        <a:srgbClr val="A6BCC9"/>
      </a:dk2>
      <a:lt2>
        <a:srgbClr val="DEE9F2"/>
      </a:lt2>
      <a:accent1>
        <a:srgbClr val="02BDC7"/>
      </a:accent1>
      <a:accent2>
        <a:srgbClr val="FFB600"/>
      </a:accent2>
      <a:accent3>
        <a:srgbClr val="FF9755"/>
      </a:accent3>
      <a:accent4>
        <a:srgbClr val="FD6C68"/>
      </a:accent4>
      <a:accent5>
        <a:srgbClr val="FC4067"/>
      </a:accent5>
      <a:accent6>
        <a:srgbClr val="A6BCC9"/>
      </a:accent6>
      <a:hlink>
        <a:srgbClr val="02BDC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