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7"/>
  </p:notesMasterIdLst>
  <p:sldIdLst>
    <p:sldId id="256" r:id="rId2"/>
    <p:sldId id="257" r:id="rId3"/>
    <p:sldId id="285" r:id="rId4"/>
    <p:sldId id="268" r:id="rId5"/>
    <p:sldId id="282" r:id="rId6"/>
    <p:sldId id="261" r:id="rId7"/>
    <p:sldId id="260" r:id="rId8"/>
    <p:sldId id="262" r:id="rId9"/>
    <p:sldId id="263" r:id="rId10"/>
    <p:sldId id="279" r:id="rId11"/>
    <p:sldId id="290" r:id="rId12"/>
    <p:sldId id="289" r:id="rId13"/>
    <p:sldId id="280" r:id="rId14"/>
    <p:sldId id="291" r:id="rId15"/>
    <p:sldId id="288" r:id="rId16"/>
    <p:sldId id="293" r:id="rId17"/>
    <p:sldId id="287" r:id="rId18"/>
    <p:sldId id="294" r:id="rId19"/>
    <p:sldId id="296" r:id="rId20"/>
    <p:sldId id="286" r:id="rId21"/>
    <p:sldId id="273" r:id="rId22"/>
    <p:sldId id="281" r:id="rId23"/>
    <p:sldId id="275" r:id="rId24"/>
    <p:sldId id="284" r:id="rId25"/>
    <p:sldId id="277" r:id="rId2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8"/>
      <p:bold r:id="rId29"/>
      <p:italic r:id="rId30"/>
    </p:embeddedFont>
    <p:embeddedFont>
      <p:font typeface="Karla" panose="020B0004030503030003" pitchFamily="34" charset="77"/>
      <p:regular r:id="rId31"/>
      <p:bold r:id="rId32"/>
      <p:italic r:id="rId33"/>
      <p:boldItalic r:id="rId34"/>
    </p:embeddedFont>
    <p:embeddedFont>
      <p:font typeface="Work Sans" pitchFamily="2" charset="77"/>
      <p:regular r:id="rId35"/>
      <p:bold r:id="rId36"/>
      <p:italic r:id="rId37"/>
      <p:boldItalic r:id="rId38"/>
    </p:embeddedFont>
    <p:embeddedFont>
      <p:font typeface="Work Sans Regular" pitchFamily="2" charset="77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pos="454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374">
          <p15:clr>
            <a:srgbClr val="9AA0A6"/>
          </p15:clr>
        </p15:guide>
        <p15:guide id="5" orient="horz" pos="2869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ÉCIT ART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A85"/>
    <a:srgbClr val="36786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pos="2880"/>
        <p:guide pos="454"/>
        <p:guide pos="5305"/>
        <p:guide orient="horz" pos="374"/>
        <p:guide orient="horz" pos="2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2857f3b94_1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2857f3b94_1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dc199a121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dc199a121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77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00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2857f3b9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2857f3b9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687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67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dc199a121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dc199a121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Ajouter dans cette diapositive le lien et/ou le code d’accès à votre activité </a:t>
            </a:r>
            <a:r>
              <a:rPr lang="fr-CA" dirty="0" err="1"/>
              <a:t>Mentimeter</a:t>
            </a:r>
            <a:r>
              <a:rPr lang="fr-CA" dirty="0"/>
              <a:t> (ou autre site de création de nuages de mots).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5905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460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d940ff1c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d940ff1c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dc199a121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dc199a121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Ajouter le code/lien d’accès à la classe </a:t>
            </a:r>
            <a:r>
              <a:rPr lang="fr-CA" dirty="0" err="1"/>
              <a:t>Flipgrid</a:t>
            </a:r>
            <a:r>
              <a:rPr lang="fr-CA" dirty="0"/>
              <a:t> dans cette diapositive.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9289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120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d2857f3b94_1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d2857f3b94_1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459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d2857f3b94_1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d2857f3b94_1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2857f3b94_1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2857f3b94_1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416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6da06bde0e_1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6da06bde0e_1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dc199a121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dc199a121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263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da06bde0e_1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da06bde0e_1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d940ff1c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d940ff1c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2857f3b9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2857f3b9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dc199a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6dc199a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2857f3b94_1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d2857f3b94_1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d2857f3b94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d2857f3b94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80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365950" y="-2550"/>
            <a:ext cx="2777219" cy="5143520"/>
          </a:xfrm>
          <a:custGeom>
            <a:avLst/>
            <a:gdLst/>
            <a:ahLst/>
            <a:cxnLst/>
            <a:rect l="l" t="t" r="r" b="b"/>
            <a:pathLst>
              <a:path w="86822" h="160735" extrusionOk="0">
                <a:moveTo>
                  <a:pt x="1" y="1"/>
                </a:moveTo>
                <a:cubicBezTo>
                  <a:pt x="17146" y="23015"/>
                  <a:pt x="27302" y="51543"/>
                  <a:pt x="27302" y="82451"/>
                </a:cubicBezTo>
                <a:cubicBezTo>
                  <a:pt x="27302" y="111514"/>
                  <a:pt x="18325" y="138482"/>
                  <a:pt x="2989" y="160734"/>
                </a:cubicBezTo>
                <a:lnTo>
                  <a:pt x="86821" y="160734"/>
                </a:lnTo>
                <a:lnTo>
                  <a:pt x="86821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45679" y="744575"/>
            <a:ext cx="4386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45675" y="2834125"/>
            <a:ext cx="4386600" cy="14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2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22" name="Google Shape;122;p12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2"/>
          <p:cNvSpPr txBox="1">
            <a:spLocks noGrp="1"/>
          </p:cNvSpPr>
          <p:nvPr>
            <p:ph type="title"/>
          </p:nvPr>
        </p:nvSpPr>
        <p:spPr>
          <a:xfrm>
            <a:off x="726725" y="594300"/>
            <a:ext cx="774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ubTitle" idx="1"/>
          </p:nvPr>
        </p:nvSpPr>
        <p:spPr>
          <a:xfrm>
            <a:off x="726725" y="2035538"/>
            <a:ext cx="241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ubTitle" idx="2"/>
          </p:nvPr>
        </p:nvSpPr>
        <p:spPr>
          <a:xfrm>
            <a:off x="726725" y="2454788"/>
            <a:ext cx="24108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ubTitle" idx="3"/>
          </p:nvPr>
        </p:nvSpPr>
        <p:spPr>
          <a:xfrm>
            <a:off x="6061625" y="2035538"/>
            <a:ext cx="241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subTitle" idx="4"/>
          </p:nvPr>
        </p:nvSpPr>
        <p:spPr>
          <a:xfrm>
            <a:off x="6061625" y="2454788"/>
            <a:ext cx="24108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AND_TWO_COLUMNS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3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32" name="Google Shape;132;p13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3"/>
          <p:cNvSpPr/>
          <p:nvPr/>
        </p:nvSpPr>
        <p:spPr>
          <a:xfrm>
            <a:off x="6168826" y="1451799"/>
            <a:ext cx="2975220" cy="3691652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8586175" y="1381025"/>
            <a:ext cx="247825" cy="247047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7914252" y="1020125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721200" y="21014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title" idx="3"/>
          </p:nvPr>
        </p:nvSpPr>
        <p:spPr>
          <a:xfrm>
            <a:off x="721200" y="23642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4"/>
          </p:nvPr>
        </p:nvSpPr>
        <p:spPr>
          <a:xfrm>
            <a:off x="3223800" y="21014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5"/>
          </p:nvPr>
        </p:nvSpPr>
        <p:spPr>
          <a:xfrm>
            <a:off x="3223800" y="23642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6"/>
          </p:nvPr>
        </p:nvSpPr>
        <p:spPr>
          <a:xfrm>
            <a:off x="5726250" y="21014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7"/>
          </p:nvPr>
        </p:nvSpPr>
        <p:spPr>
          <a:xfrm>
            <a:off x="5726250" y="23642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8"/>
          </p:nvPr>
        </p:nvSpPr>
        <p:spPr>
          <a:xfrm>
            <a:off x="721200" y="36430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9"/>
          </p:nvPr>
        </p:nvSpPr>
        <p:spPr>
          <a:xfrm>
            <a:off x="721200" y="39058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3"/>
          </p:nvPr>
        </p:nvSpPr>
        <p:spPr>
          <a:xfrm>
            <a:off x="3223800" y="36430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4"/>
          </p:nvPr>
        </p:nvSpPr>
        <p:spPr>
          <a:xfrm>
            <a:off x="3223800" y="39058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15"/>
          </p:nvPr>
        </p:nvSpPr>
        <p:spPr>
          <a:xfrm>
            <a:off x="5726250" y="3643000"/>
            <a:ext cx="1803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6"/>
          </p:nvPr>
        </p:nvSpPr>
        <p:spPr>
          <a:xfrm>
            <a:off x="5726250" y="3905800"/>
            <a:ext cx="18030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4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53" name="Google Shape;153;p14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5055150" y="1058650"/>
            <a:ext cx="3072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721200" y="1905150"/>
            <a:ext cx="29922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subTitle" idx="2"/>
          </p:nvPr>
        </p:nvSpPr>
        <p:spPr>
          <a:xfrm>
            <a:off x="5047575" y="646875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subTitle" idx="3"/>
          </p:nvPr>
        </p:nvSpPr>
        <p:spPr>
          <a:xfrm>
            <a:off x="5047575" y="2063638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60" name="Google Shape;160;p14"/>
          <p:cNvSpPr txBox="1">
            <a:spLocks noGrp="1"/>
          </p:cNvSpPr>
          <p:nvPr>
            <p:ph type="subTitle" idx="4"/>
          </p:nvPr>
        </p:nvSpPr>
        <p:spPr>
          <a:xfrm>
            <a:off x="5047575" y="3476650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61" name="Google Shape;161;p14"/>
          <p:cNvSpPr txBox="1">
            <a:spLocks noGrp="1"/>
          </p:cNvSpPr>
          <p:nvPr>
            <p:ph type="subTitle" idx="5"/>
          </p:nvPr>
        </p:nvSpPr>
        <p:spPr>
          <a:xfrm>
            <a:off x="5055150" y="2482888"/>
            <a:ext cx="3072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subTitle" idx="6"/>
          </p:nvPr>
        </p:nvSpPr>
        <p:spPr>
          <a:xfrm>
            <a:off x="5055150" y="3895900"/>
            <a:ext cx="30726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5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65" name="Google Shape;165;p15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5"/>
          <p:cNvSpPr/>
          <p:nvPr/>
        </p:nvSpPr>
        <p:spPr>
          <a:xfrm>
            <a:off x="457923" y="2911309"/>
            <a:ext cx="3618680" cy="3618680"/>
          </a:xfrm>
          <a:custGeom>
            <a:avLst/>
            <a:gdLst/>
            <a:ahLst/>
            <a:cxnLst/>
            <a:rect l="l" t="t" r="r" b="b"/>
            <a:pathLst>
              <a:path w="38826" h="38826" extrusionOk="0">
                <a:moveTo>
                  <a:pt x="19409" y="0"/>
                </a:moveTo>
                <a:cubicBezTo>
                  <a:pt x="8688" y="0"/>
                  <a:pt x="1" y="8687"/>
                  <a:pt x="1" y="19408"/>
                </a:cubicBezTo>
                <a:cubicBezTo>
                  <a:pt x="1" y="30130"/>
                  <a:pt x="8688" y="38825"/>
                  <a:pt x="19409" y="38825"/>
                </a:cubicBezTo>
                <a:cubicBezTo>
                  <a:pt x="30130" y="38825"/>
                  <a:pt x="38826" y="30130"/>
                  <a:pt x="38826" y="19408"/>
                </a:cubicBezTo>
                <a:cubicBezTo>
                  <a:pt x="38826" y="8687"/>
                  <a:pt x="30130" y="0"/>
                  <a:pt x="19409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 flipH="1">
            <a:off x="3" y="3577945"/>
            <a:ext cx="2278469" cy="1562898"/>
            <a:chOff x="6864479" y="3577962"/>
            <a:chExt cx="2280521" cy="1562898"/>
          </a:xfrm>
        </p:grpSpPr>
        <p:sp>
          <p:nvSpPr>
            <p:cNvPr id="170" name="Google Shape;170;p15"/>
            <p:cNvSpPr/>
            <p:nvPr/>
          </p:nvSpPr>
          <p:spPr>
            <a:xfrm>
              <a:off x="6864479" y="3577962"/>
              <a:ext cx="2280521" cy="1562898"/>
            </a:xfrm>
            <a:custGeom>
              <a:avLst/>
              <a:gdLst/>
              <a:ahLst/>
              <a:cxnLst/>
              <a:rect l="l" t="t" r="r" b="b"/>
              <a:pathLst>
                <a:path w="71283" h="48852" extrusionOk="0">
                  <a:moveTo>
                    <a:pt x="71212" y="0"/>
                  </a:moveTo>
                  <a:cubicBezTo>
                    <a:pt x="71212" y="0"/>
                    <a:pt x="61782" y="17788"/>
                    <a:pt x="39815" y="31421"/>
                  </a:cubicBezTo>
                  <a:cubicBezTo>
                    <a:pt x="20420" y="43458"/>
                    <a:pt x="0" y="48851"/>
                    <a:pt x="0" y="48851"/>
                  </a:cubicBezTo>
                  <a:lnTo>
                    <a:pt x="71283" y="48851"/>
                  </a:lnTo>
                  <a:lnTo>
                    <a:pt x="71212" y="0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7452213" y="4006086"/>
              <a:ext cx="1691284" cy="1134774"/>
            </a:xfrm>
            <a:custGeom>
              <a:avLst/>
              <a:gdLst/>
              <a:ahLst/>
              <a:cxnLst/>
              <a:rect l="l" t="t" r="r" b="b"/>
              <a:pathLst>
                <a:path w="52865" h="35470" extrusionOk="0">
                  <a:moveTo>
                    <a:pt x="52864" y="1"/>
                  </a:moveTo>
                  <a:cubicBezTo>
                    <a:pt x="48721" y="5442"/>
                    <a:pt x="39089" y="16324"/>
                    <a:pt x="22813" y="25242"/>
                  </a:cubicBezTo>
                  <a:cubicBezTo>
                    <a:pt x="14931" y="29564"/>
                    <a:pt x="6871" y="32957"/>
                    <a:pt x="1" y="35469"/>
                  </a:cubicBezTo>
                  <a:lnTo>
                    <a:pt x="8835" y="35469"/>
                  </a:lnTo>
                  <a:cubicBezTo>
                    <a:pt x="13371" y="33553"/>
                    <a:pt x="18122" y="31302"/>
                    <a:pt x="22813" y="28731"/>
                  </a:cubicBezTo>
                  <a:cubicBezTo>
                    <a:pt x="39101" y="19801"/>
                    <a:pt x="48721" y="8931"/>
                    <a:pt x="52864" y="3489"/>
                  </a:cubicBezTo>
                  <a:lnTo>
                    <a:pt x="52864" y="1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15"/>
          <p:cNvSpPr/>
          <p:nvPr/>
        </p:nvSpPr>
        <p:spPr>
          <a:xfrm>
            <a:off x="6817353" y="650473"/>
            <a:ext cx="1377741" cy="1377741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647677" y="3218125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8348225" y="650479"/>
            <a:ext cx="147351" cy="14689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1387351" y="3966425"/>
            <a:ext cx="93098" cy="928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7818426" y="1267200"/>
            <a:ext cx="93098" cy="928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8375351" y="2028225"/>
            <a:ext cx="93098" cy="928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01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1"/>
          </p:nvPr>
        </p:nvSpPr>
        <p:spPr>
          <a:xfrm>
            <a:off x="721200" y="16570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subTitle" idx="2"/>
          </p:nvPr>
        </p:nvSpPr>
        <p:spPr>
          <a:xfrm>
            <a:off x="727436" y="20688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3"/>
          </p:nvPr>
        </p:nvSpPr>
        <p:spPr>
          <a:xfrm>
            <a:off x="3597283" y="16570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ubTitle" idx="4"/>
          </p:nvPr>
        </p:nvSpPr>
        <p:spPr>
          <a:xfrm>
            <a:off x="3603519" y="20688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3" name="Google Shape;183;p15"/>
          <p:cNvSpPr txBox="1">
            <a:spLocks noGrp="1"/>
          </p:cNvSpPr>
          <p:nvPr>
            <p:ph type="subTitle" idx="5"/>
          </p:nvPr>
        </p:nvSpPr>
        <p:spPr>
          <a:xfrm>
            <a:off x="3011175" y="35298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4" name="Google Shape;184;p15"/>
          <p:cNvSpPr txBox="1">
            <a:spLocks noGrp="1"/>
          </p:cNvSpPr>
          <p:nvPr>
            <p:ph type="subTitle" idx="6"/>
          </p:nvPr>
        </p:nvSpPr>
        <p:spPr>
          <a:xfrm>
            <a:off x="3017411" y="39416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5" name="Google Shape;185;p15"/>
          <p:cNvSpPr txBox="1">
            <a:spLocks noGrp="1"/>
          </p:cNvSpPr>
          <p:nvPr>
            <p:ph type="subTitle" idx="7"/>
          </p:nvPr>
        </p:nvSpPr>
        <p:spPr>
          <a:xfrm>
            <a:off x="5887258" y="3529850"/>
            <a:ext cx="25293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subTitle" idx="8"/>
          </p:nvPr>
        </p:nvSpPr>
        <p:spPr>
          <a:xfrm>
            <a:off x="5893494" y="3941625"/>
            <a:ext cx="25293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image">
  <p:cSld name="TITLE_AND_TWO_COLUMNS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2992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9" name="Google Shape;189;p16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90" name="Google Shape;190;p16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6"/>
          <p:cNvSpPr txBox="1">
            <a:spLocks noGrp="1"/>
          </p:cNvSpPr>
          <p:nvPr>
            <p:ph type="title" idx="2"/>
          </p:nvPr>
        </p:nvSpPr>
        <p:spPr>
          <a:xfrm>
            <a:off x="721200" y="1986075"/>
            <a:ext cx="29922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image 2">
  <p:cSld name="TITLE_AND_TWO_COLUMNS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5207325" y="1434600"/>
            <a:ext cx="2992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97" name="Google Shape;197;p17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7"/>
          <p:cNvSpPr txBox="1">
            <a:spLocks noGrp="1"/>
          </p:cNvSpPr>
          <p:nvPr>
            <p:ph type="subTitle" idx="1"/>
          </p:nvPr>
        </p:nvSpPr>
        <p:spPr>
          <a:xfrm>
            <a:off x="5207325" y="2826375"/>
            <a:ext cx="2992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8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04" name="Google Shape;204;p18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19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10" name="Google Shape;210;p19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19"/>
          <p:cNvSpPr/>
          <p:nvPr/>
        </p:nvSpPr>
        <p:spPr>
          <a:xfrm>
            <a:off x="6168826" y="1451799"/>
            <a:ext cx="2975220" cy="3691652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"/>
          <p:cNvSpPr/>
          <p:nvPr/>
        </p:nvSpPr>
        <p:spPr>
          <a:xfrm rot="10800000">
            <a:off x="5970633" y="3593171"/>
            <a:ext cx="3137036" cy="1025160"/>
          </a:xfrm>
          <a:custGeom>
            <a:avLst/>
            <a:gdLst/>
            <a:ahLst/>
            <a:cxnLst/>
            <a:rect l="l" t="t" r="r" b="b"/>
            <a:pathLst>
              <a:path w="33838" h="11058" extrusionOk="0">
                <a:moveTo>
                  <a:pt x="0" y="1"/>
                </a:moveTo>
                <a:cubicBezTo>
                  <a:pt x="0" y="1"/>
                  <a:pt x="1741" y="8814"/>
                  <a:pt x="9223" y="10680"/>
                </a:cubicBezTo>
                <a:cubicBezTo>
                  <a:pt x="10278" y="10945"/>
                  <a:pt x="11131" y="11058"/>
                  <a:pt x="11840" y="11058"/>
                </a:cubicBezTo>
                <a:cubicBezTo>
                  <a:pt x="16045" y="11058"/>
                  <a:pt x="15187" y="7073"/>
                  <a:pt x="21416" y="7073"/>
                </a:cubicBezTo>
                <a:cubicBezTo>
                  <a:pt x="21576" y="7073"/>
                  <a:pt x="21741" y="7076"/>
                  <a:pt x="21911" y="7081"/>
                </a:cubicBezTo>
                <a:cubicBezTo>
                  <a:pt x="22048" y="7086"/>
                  <a:pt x="22183" y="7088"/>
                  <a:pt x="22318" y="7088"/>
                </a:cubicBezTo>
                <a:cubicBezTo>
                  <a:pt x="29926" y="7088"/>
                  <a:pt x="33837" y="1"/>
                  <a:pt x="33837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9"/>
          <p:cNvGrpSpPr/>
          <p:nvPr/>
        </p:nvGrpSpPr>
        <p:grpSpPr>
          <a:xfrm>
            <a:off x="-4446" y="4618322"/>
            <a:ext cx="9143786" cy="524283"/>
            <a:chOff x="1295125" y="5074300"/>
            <a:chExt cx="5021575" cy="287925"/>
          </a:xfrm>
        </p:grpSpPr>
        <p:sp>
          <p:nvSpPr>
            <p:cNvPr id="216" name="Google Shape;216;p19"/>
            <p:cNvSpPr/>
            <p:nvPr/>
          </p:nvSpPr>
          <p:spPr>
            <a:xfrm>
              <a:off x="1295125" y="5074300"/>
              <a:ext cx="5021575" cy="287925"/>
            </a:xfrm>
            <a:custGeom>
              <a:avLst/>
              <a:gdLst/>
              <a:ahLst/>
              <a:cxnLst/>
              <a:rect l="l" t="t" r="r" b="b"/>
              <a:pathLst>
                <a:path w="200863" h="11517" extrusionOk="0">
                  <a:moveTo>
                    <a:pt x="1" y="1"/>
                  </a:moveTo>
                  <a:lnTo>
                    <a:pt x="1" y="11517"/>
                  </a:lnTo>
                  <a:lnTo>
                    <a:pt x="200863" y="11517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1295125" y="5115100"/>
              <a:ext cx="5021575" cy="26600"/>
            </a:xfrm>
            <a:custGeom>
              <a:avLst/>
              <a:gdLst/>
              <a:ahLst/>
              <a:cxnLst/>
              <a:rect l="l" t="t" r="r" b="b"/>
              <a:pathLst>
                <a:path w="200863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200863" y="1063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220" name="Google Shape;220;p20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21" name="Google Shape;221;p20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0"/>
          <p:cNvSpPr/>
          <p:nvPr/>
        </p:nvSpPr>
        <p:spPr>
          <a:xfrm>
            <a:off x="6459949" y="2567549"/>
            <a:ext cx="2683265" cy="1272011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-4450" y="3802576"/>
            <a:ext cx="9143786" cy="1340032"/>
          </a:xfrm>
          <a:custGeom>
            <a:avLst/>
            <a:gdLst/>
            <a:ahLst/>
            <a:cxnLst/>
            <a:rect l="l" t="t" r="r" b="b"/>
            <a:pathLst>
              <a:path w="200863" h="11517" extrusionOk="0">
                <a:moveTo>
                  <a:pt x="1" y="1"/>
                </a:moveTo>
                <a:lnTo>
                  <a:pt x="1" y="11517"/>
                </a:lnTo>
                <a:lnTo>
                  <a:pt x="200863" y="11517"/>
                </a:lnTo>
                <a:lnTo>
                  <a:pt x="200863" y="1"/>
                </a:lnTo>
                <a:close/>
              </a:path>
            </a:pathLst>
          </a:custGeom>
          <a:solidFill>
            <a:srgbClr val="94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0"/>
          <p:cNvSpPr/>
          <p:nvPr/>
        </p:nvSpPr>
        <p:spPr>
          <a:xfrm>
            <a:off x="-4446" y="3894365"/>
            <a:ext cx="9143786" cy="48436"/>
          </a:xfrm>
          <a:custGeom>
            <a:avLst/>
            <a:gdLst/>
            <a:ahLst/>
            <a:cxnLst/>
            <a:rect l="l" t="t" r="r" b="b"/>
            <a:pathLst>
              <a:path w="200863" h="1064" extrusionOk="0">
                <a:moveTo>
                  <a:pt x="1" y="1"/>
                </a:moveTo>
                <a:lnTo>
                  <a:pt x="1" y="1063"/>
                </a:lnTo>
                <a:lnTo>
                  <a:pt x="200863" y="1063"/>
                </a:lnTo>
                <a:lnTo>
                  <a:pt x="200863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/>
          <p:nvPr/>
        </p:nvSpPr>
        <p:spPr>
          <a:xfrm>
            <a:off x="4727644" y="-1990"/>
            <a:ext cx="4421662" cy="4415495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1"/>
          <p:cNvGrpSpPr/>
          <p:nvPr/>
        </p:nvGrpSpPr>
        <p:grpSpPr>
          <a:xfrm>
            <a:off x="5374" y="-1979"/>
            <a:ext cx="2931770" cy="2931662"/>
            <a:chOff x="5376" y="-2012"/>
            <a:chExt cx="1080160" cy="1080160"/>
          </a:xfrm>
        </p:grpSpPr>
        <p:sp>
          <p:nvSpPr>
            <p:cNvPr id="230" name="Google Shape;230;p21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1"/>
          <p:cNvSpPr/>
          <p:nvPr/>
        </p:nvSpPr>
        <p:spPr>
          <a:xfrm>
            <a:off x="6507799" y="3894203"/>
            <a:ext cx="2635353" cy="1249298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body" idx="1"/>
          </p:nvPr>
        </p:nvSpPr>
        <p:spPr>
          <a:xfrm>
            <a:off x="721200" y="1389600"/>
            <a:ext cx="7751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TITLE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27" name="Google Shape;27;p4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025551" y="812350"/>
            <a:ext cx="3352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025550" y="2834125"/>
            <a:ext cx="3352200" cy="14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-4446" y="4618322"/>
            <a:ext cx="9143786" cy="524283"/>
            <a:chOff x="1295125" y="5074300"/>
            <a:chExt cx="5021575" cy="287925"/>
          </a:xfrm>
        </p:grpSpPr>
        <p:sp>
          <p:nvSpPr>
            <p:cNvPr id="33" name="Google Shape;33;p4"/>
            <p:cNvSpPr/>
            <p:nvPr/>
          </p:nvSpPr>
          <p:spPr>
            <a:xfrm>
              <a:off x="1295125" y="5074300"/>
              <a:ext cx="5021575" cy="287925"/>
            </a:xfrm>
            <a:custGeom>
              <a:avLst/>
              <a:gdLst/>
              <a:ahLst/>
              <a:cxnLst/>
              <a:rect l="l" t="t" r="r" b="b"/>
              <a:pathLst>
                <a:path w="200863" h="11517" extrusionOk="0">
                  <a:moveTo>
                    <a:pt x="1" y="1"/>
                  </a:moveTo>
                  <a:lnTo>
                    <a:pt x="1" y="11517"/>
                  </a:lnTo>
                  <a:lnTo>
                    <a:pt x="200863" y="11517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1295125" y="5115100"/>
              <a:ext cx="5021575" cy="26600"/>
            </a:xfrm>
            <a:custGeom>
              <a:avLst/>
              <a:gdLst/>
              <a:ahLst/>
              <a:cxnLst/>
              <a:rect l="l" t="t" r="r" b="b"/>
              <a:pathLst>
                <a:path w="200863" h="1064" extrusionOk="0">
                  <a:moveTo>
                    <a:pt x="1" y="1"/>
                  </a:moveTo>
                  <a:lnTo>
                    <a:pt x="1" y="1063"/>
                  </a:lnTo>
                  <a:lnTo>
                    <a:pt x="200863" y="1063"/>
                  </a:lnTo>
                  <a:lnTo>
                    <a:pt x="200863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4598628" y="667819"/>
            <a:ext cx="3655450" cy="3655359"/>
          </a:xfrm>
          <a:custGeom>
            <a:avLst/>
            <a:gdLst/>
            <a:ahLst/>
            <a:cxnLst/>
            <a:rect l="l" t="t" r="r" b="b"/>
            <a:pathLst>
              <a:path w="39947" h="39946" extrusionOk="0">
                <a:moveTo>
                  <a:pt x="19968" y="0"/>
                </a:moveTo>
                <a:cubicBezTo>
                  <a:pt x="8942" y="0"/>
                  <a:pt x="1" y="8942"/>
                  <a:pt x="1" y="19979"/>
                </a:cubicBezTo>
                <a:cubicBezTo>
                  <a:pt x="1" y="31004"/>
                  <a:pt x="8942" y="39945"/>
                  <a:pt x="19968" y="39945"/>
                </a:cubicBezTo>
                <a:cubicBezTo>
                  <a:pt x="31005" y="39945"/>
                  <a:pt x="39946" y="31004"/>
                  <a:pt x="39946" y="19979"/>
                </a:cubicBezTo>
                <a:cubicBezTo>
                  <a:pt x="39946" y="8942"/>
                  <a:pt x="31005" y="0"/>
                  <a:pt x="19968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4377747" y="3241002"/>
            <a:ext cx="869347" cy="869347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595172" y="993927"/>
            <a:ext cx="869347" cy="869347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>
            <a:spLocks noGrp="1"/>
          </p:cNvSpPr>
          <p:nvPr>
            <p:ph type="title"/>
          </p:nvPr>
        </p:nvSpPr>
        <p:spPr>
          <a:xfrm>
            <a:off x="3367350" y="1619700"/>
            <a:ext cx="24048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>
            <a:spLocks noGrp="1"/>
          </p:cNvSpPr>
          <p:nvPr>
            <p:ph type="title" hasCustomPrompt="1"/>
          </p:nvPr>
        </p:nvSpPr>
        <p:spPr>
          <a:xfrm>
            <a:off x="1875825" y="1106125"/>
            <a:ext cx="5392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245" name="Google Shape;245;p25"/>
          <p:cNvSpPr txBox="1">
            <a:spLocks noGrp="1"/>
          </p:cNvSpPr>
          <p:nvPr>
            <p:ph type="title" idx="2"/>
          </p:nvPr>
        </p:nvSpPr>
        <p:spPr>
          <a:xfrm>
            <a:off x="1875825" y="2955125"/>
            <a:ext cx="5392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grpSp>
        <p:nvGrpSpPr>
          <p:cNvPr id="246" name="Google Shape;246;p25"/>
          <p:cNvGrpSpPr/>
          <p:nvPr/>
        </p:nvGrpSpPr>
        <p:grpSpPr>
          <a:xfrm>
            <a:off x="5376" y="-12"/>
            <a:ext cx="9144032" cy="2451776"/>
            <a:chOff x="5376" y="-2012"/>
            <a:chExt cx="9144032" cy="2451776"/>
          </a:xfrm>
        </p:grpSpPr>
        <p:sp>
          <p:nvSpPr>
            <p:cNvPr id="247" name="Google Shape;247;p25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BIG_NUMBER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5375" y="-1976"/>
            <a:ext cx="2451794" cy="2451794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6692200" y="-2000"/>
            <a:ext cx="2451747" cy="2448328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title" hasCustomPrompt="1"/>
          </p:nvPr>
        </p:nvSpPr>
        <p:spPr>
          <a:xfrm>
            <a:off x="532600" y="106787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4" name="Google Shape;254;p26"/>
          <p:cNvSpPr txBox="1">
            <a:spLocks noGrp="1"/>
          </p:cNvSpPr>
          <p:nvPr>
            <p:ph type="title" idx="2"/>
          </p:nvPr>
        </p:nvSpPr>
        <p:spPr>
          <a:xfrm>
            <a:off x="532600" y="163202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title" idx="3" hasCustomPrompt="1"/>
          </p:nvPr>
        </p:nvSpPr>
        <p:spPr>
          <a:xfrm>
            <a:off x="5741675" y="106787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6" name="Google Shape;256;p26"/>
          <p:cNvSpPr txBox="1">
            <a:spLocks noGrp="1"/>
          </p:cNvSpPr>
          <p:nvPr>
            <p:ph type="title" idx="4"/>
          </p:nvPr>
        </p:nvSpPr>
        <p:spPr>
          <a:xfrm>
            <a:off x="5741675" y="1632025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57" name="Google Shape;257;p26"/>
          <p:cNvSpPr txBox="1">
            <a:spLocks noGrp="1"/>
          </p:cNvSpPr>
          <p:nvPr>
            <p:ph type="title" idx="5" hasCustomPrompt="1"/>
          </p:nvPr>
        </p:nvSpPr>
        <p:spPr>
          <a:xfrm>
            <a:off x="3139788" y="2236550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258" name="Google Shape;258;p26"/>
          <p:cNvSpPr txBox="1">
            <a:spLocks noGrp="1"/>
          </p:cNvSpPr>
          <p:nvPr>
            <p:ph type="title" idx="6"/>
          </p:nvPr>
        </p:nvSpPr>
        <p:spPr>
          <a:xfrm>
            <a:off x="3139788" y="2800700"/>
            <a:ext cx="28698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Karla"/>
              <a:buNone/>
              <a:defRPr sz="12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6006899" y="2957242"/>
            <a:ext cx="3136286" cy="1486767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/>
          <p:nvPr/>
        </p:nvSpPr>
        <p:spPr>
          <a:xfrm flipH="1">
            <a:off x="824" y="2957238"/>
            <a:ext cx="3136286" cy="1486767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-4450" y="4208973"/>
            <a:ext cx="9143786" cy="933626"/>
          </a:xfrm>
          <a:custGeom>
            <a:avLst/>
            <a:gdLst/>
            <a:ahLst/>
            <a:cxnLst/>
            <a:rect l="l" t="t" r="r" b="b"/>
            <a:pathLst>
              <a:path w="200863" h="11517" extrusionOk="0">
                <a:moveTo>
                  <a:pt x="1" y="1"/>
                </a:moveTo>
                <a:lnTo>
                  <a:pt x="1" y="11517"/>
                </a:lnTo>
                <a:lnTo>
                  <a:pt x="200863" y="11517"/>
                </a:lnTo>
                <a:lnTo>
                  <a:pt x="200863" y="1"/>
                </a:lnTo>
                <a:close/>
              </a:path>
            </a:pathLst>
          </a:custGeom>
          <a:solidFill>
            <a:srgbClr val="94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-4446" y="4314515"/>
            <a:ext cx="9143786" cy="48436"/>
          </a:xfrm>
          <a:custGeom>
            <a:avLst/>
            <a:gdLst/>
            <a:ahLst/>
            <a:cxnLst/>
            <a:rect l="l" t="t" r="r" b="b"/>
            <a:pathLst>
              <a:path w="200863" h="1064" extrusionOk="0">
                <a:moveTo>
                  <a:pt x="1" y="1"/>
                </a:moveTo>
                <a:lnTo>
                  <a:pt x="1" y="1063"/>
                </a:lnTo>
                <a:lnTo>
                  <a:pt x="200863" y="1063"/>
                </a:lnTo>
                <a:lnTo>
                  <a:pt x="200863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title" idx="2"/>
          </p:nvPr>
        </p:nvSpPr>
        <p:spPr>
          <a:xfrm>
            <a:off x="3087250" y="3783650"/>
            <a:ext cx="2973600" cy="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67" name="Google Shape;267;p28"/>
          <p:cNvGrpSpPr/>
          <p:nvPr/>
        </p:nvGrpSpPr>
        <p:grpSpPr>
          <a:xfrm>
            <a:off x="2043" y="-563"/>
            <a:ext cx="962816" cy="5143136"/>
            <a:chOff x="2043" y="-563"/>
            <a:chExt cx="962816" cy="5143136"/>
          </a:xfrm>
        </p:grpSpPr>
        <p:sp>
          <p:nvSpPr>
            <p:cNvPr id="268" name="Google Shape;268;p28"/>
            <p:cNvSpPr/>
            <p:nvPr/>
          </p:nvSpPr>
          <p:spPr>
            <a:xfrm>
              <a:off x="2043" y="-563"/>
              <a:ext cx="962816" cy="3411360"/>
            </a:xfrm>
            <a:custGeom>
              <a:avLst/>
              <a:gdLst/>
              <a:ahLst/>
              <a:cxnLst/>
              <a:rect l="l" t="t" r="r" b="b"/>
              <a:pathLst>
                <a:path w="30088" h="106605" extrusionOk="0">
                  <a:moveTo>
                    <a:pt x="0" y="1"/>
                  </a:moveTo>
                  <a:lnTo>
                    <a:pt x="0" y="106597"/>
                  </a:lnTo>
                  <a:cubicBezTo>
                    <a:pt x="0" y="106597"/>
                    <a:pt x="95" y="106604"/>
                    <a:pt x="271" y="106604"/>
                  </a:cubicBezTo>
                  <a:cubicBezTo>
                    <a:pt x="2164" y="106604"/>
                    <a:pt x="13462" y="105767"/>
                    <a:pt x="18264" y="86154"/>
                  </a:cubicBezTo>
                  <a:cubicBezTo>
                    <a:pt x="23515" y="64711"/>
                    <a:pt x="30087" y="1"/>
                    <a:pt x="30087" y="1"/>
                  </a:cubicBez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2043" y="3336973"/>
              <a:ext cx="534944" cy="1805600"/>
            </a:xfrm>
            <a:custGeom>
              <a:avLst/>
              <a:gdLst/>
              <a:ahLst/>
              <a:cxnLst/>
              <a:rect l="l" t="t" r="r" b="b"/>
              <a:pathLst>
                <a:path w="16717" h="56425" extrusionOk="0">
                  <a:moveTo>
                    <a:pt x="0" y="1"/>
                  </a:moveTo>
                  <a:lnTo>
                    <a:pt x="0" y="56424"/>
                  </a:lnTo>
                  <a:lnTo>
                    <a:pt x="16716" y="56424"/>
                  </a:lnTo>
                  <a:cubicBezTo>
                    <a:pt x="16716" y="56424"/>
                    <a:pt x="15871" y="22277"/>
                    <a:pt x="12263" y="13788"/>
                  </a:cubicBezTo>
                  <a:cubicBezTo>
                    <a:pt x="8656" y="529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2043" y="3379277"/>
              <a:ext cx="194720" cy="81568"/>
            </a:xfrm>
            <a:custGeom>
              <a:avLst/>
              <a:gdLst/>
              <a:ahLst/>
              <a:cxnLst/>
              <a:rect l="l" t="t" r="r" b="b"/>
              <a:pathLst>
                <a:path w="6085" h="2549" extrusionOk="0">
                  <a:moveTo>
                    <a:pt x="0" y="0"/>
                  </a:moveTo>
                  <a:lnTo>
                    <a:pt x="0" y="2548"/>
                  </a:lnTo>
                  <a:lnTo>
                    <a:pt x="4798" y="2548"/>
                  </a:lnTo>
                  <a:cubicBezTo>
                    <a:pt x="5501" y="2548"/>
                    <a:pt x="6072" y="1977"/>
                    <a:pt x="6072" y="1286"/>
                  </a:cubicBezTo>
                  <a:cubicBezTo>
                    <a:pt x="6084" y="572"/>
                    <a:pt x="5513" y="0"/>
                    <a:pt x="4798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63003" y="-563"/>
              <a:ext cx="739168" cy="3380256"/>
            </a:xfrm>
            <a:custGeom>
              <a:avLst/>
              <a:gdLst/>
              <a:ahLst/>
              <a:cxnLst/>
              <a:rect l="l" t="t" r="r" b="b"/>
              <a:pathLst>
                <a:path w="23099" h="105633" extrusionOk="0">
                  <a:moveTo>
                    <a:pt x="11156" y="1"/>
                  </a:moveTo>
                  <a:cubicBezTo>
                    <a:pt x="11156" y="1"/>
                    <a:pt x="9561" y="66949"/>
                    <a:pt x="8287" y="83023"/>
                  </a:cubicBezTo>
                  <a:cubicBezTo>
                    <a:pt x="7025" y="99096"/>
                    <a:pt x="0" y="105632"/>
                    <a:pt x="0" y="105632"/>
                  </a:cubicBezTo>
                  <a:lnTo>
                    <a:pt x="1131" y="105632"/>
                  </a:lnTo>
                  <a:cubicBezTo>
                    <a:pt x="1131" y="105632"/>
                    <a:pt x="4120" y="105061"/>
                    <a:pt x="9406" y="90512"/>
                  </a:cubicBezTo>
                  <a:cubicBezTo>
                    <a:pt x="14692" y="75950"/>
                    <a:pt x="23098" y="1"/>
                    <a:pt x="23098" y="1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63003" y="3460813"/>
              <a:ext cx="292992" cy="1680992"/>
            </a:xfrm>
            <a:custGeom>
              <a:avLst/>
              <a:gdLst/>
              <a:ahLst/>
              <a:cxnLst/>
              <a:rect l="l" t="t" r="r" b="b"/>
              <a:pathLst>
                <a:path w="9156" h="52531" extrusionOk="0">
                  <a:moveTo>
                    <a:pt x="0" y="0"/>
                  </a:moveTo>
                  <a:cubicBezTo>
                    <a:pt x="0" y="0"/>
                    <a:pt x="3715" y="7489"/>
                    <a:pt x="4167" y="17824"/>
                  </a:cubicBezTo>
                  <a:cubicBezTo>
                    <a:pt x="4620" y="28170"/>
                    <a:pt x="4167" y="52530"/>
                    <a:pt x="4167" y="52530"/>
                  </a:cubicBezTo>
                  <a:lnTo>
                    <a:pt x="9156" y="52530"/>
                  </a:lnTo>
                  <a:cubicBezTo>
                    <a:pt x="9156" y="52530"/>
                    <a:pt x="7501" y="17669"/>
                    <a:pt x="5263" y="10347"/>
                  </a:cubicBezTo>
                  <a:cubicBezTo>
                    <a:pt x="3036" y="3025"/>
                    <a:pt x="1131" y="0"/>
                    <a:pt x="1131" y="0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8"/>
          <p:cNvGrpSpPr/>
          <p:nvPr/>
        </p:nvGrpSpPr>
        <p:grpSpPr>
          <a:xfrm>
            <a:off x="8183227" y="-563"/>
            <a:ext cx="962816" cy="5143136"/>
            <a:chOff x="8183227" y="-563"/>
            <a:chExt cx="962816" cy="5143136"/>
          </a:xfrm>
        </p:grpSpPr>
        <p:sp>
          <p:nvSpPr>
            <p:cNvPr id="274" name="Google Shape;274;p28"/>
            <p:cNvSpPr/>
            <p:nvPr/>
          </p:nvSpPr>
          <p:spPr>
            <a:xfrm>
              <a:off x="8183227" y="-563"/>
              <a:ext cx="962816" cy="3411360"/>
            </a:xfrm>
            <a:custGeom>
              <a:avLst/>
              <a:gdLst/>
              <a:ahLst/>
              <a:cxnLst/>
              <a:rect l="l" t="t" r="r" b="b"/>
              <a:pathLst>
                <a:path w="30088" h="106605" extrusionOk="0">
                  <a:moveTo>
                    <a:pt x="1" y="1"/>
                  </a:moveTo>
                  <a:cubicBezTo>
                    <a:pt x="1" y="1"/>
                    <a:pt x="6573" y="64711"/>
                    <a:pt x="11824" y="86154"/>
                  </a:cubicBezTo>
                  <a:cubicBezTo>
                    <a:pt x="16626" y="105767"/>
                    <a:pt x="27924" y="106604"/>
                    <a:pt x="29817" y="106604"/>
                  </a:cubicBezTo>
                  <a:cubicBezTo>
                    <a:pt x="29993" y="106604"/>
                    <a:pt x="30088" y="106597"/>
                    <a:pt x="30088" y="106597"/>
                  </a:cubicBezTo>
                  <a:lnTo>
                    <a:pt x="30088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8611099" y="3336973"/>
              <a:ext cx="534944" cy="1805600"/>
            </a:xfrm>
            <a:custGeom>
              <a:avLst/>
              <a:gdLst/>
              <a:ahLst/>
              <a:cxnLst/>
              <a:rect l="l" t="t" r="r" b="b"/>
              <a:pathLst>
                <a:path w="16717" h="56425" extrusionOk="0">
                  <a:moveTo>
                    <a:pt x="16717" y="1"/>
                  </a:moveTo>
                  <a:cubicBezTo>
                    <a:pt x="16717" y="1"/>
                    <a:pt x="8061" y="5299"/>
                    <a:pt x="4454" y="13788"/>
                  </a:cubicBezTo>
                  <a:cubicBezTo>
                    <a:pt x="846" y="22277"/>
                    <a:pt x="1" y="56424"/>
                    <a:pt x="1" y="56424"/>
                  </a:cubicBezTo>
                  <a:lnTo>
                    <a:pt x="16717" y="56424"/>
                  </a:lnTo>
                  <a:lnTo>
                    <a:pt x="16717" y="1"/>
                  </a:lnTo>
                  <a:close/>
                </a:path>
              </a:pathLst>
            </a:custGeom>
            <a:solidFill>
              <a:srgbClr val="942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8951707" y="3379661"/>
              <a:ext cx="194336" cy="81568"/>
            </a:xfrm>
            <a:custGeom>
              <a:avLst/>
              <a:gdLst/>
              <a:ahLst/>
              <a:cxnLst/>
              <a:rect l="l" t="t" r="r" b="b"/>
              <a:pathLst>
                <a:path w="6073" h="2549" extrusionOk="0">
                  <a:moveTo>
                    <a:pt x="1275" y="0"/>
                  </a:moveTo>
                  <a:cubicBezTo>
                    <a:pt x="572" y="0"/>
                    <a:pt x="1" y="572"/>
                    <a:pt x="1" y="1274"/>
                  </a:cubicBezTo>
                  <a:cubicBezTo>
                    <a:pt x="1" y="1977"/>
                    <a:pt x="572" y="2548"/>
                    <a:pt x="1275" y="2548"/>
                  </a:cubicBezTo>
                  <a:lnTo>
                    <a:pt x="6073" y="2548"/>
                  </a:lnTo>
                  <a:lnTo>
                    <a:pt x="6073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8346299" y="-563"/>
              <a:ext cx="738784" cy="3380256"/>
            </a:xfrm>
            <a:custGeom>
              <a:avLst/>
              <a:gdLst/>
              <a:ahLst/>
              <a:cxnLst/>
              <a:rect l="l" t="t" r="r" b="b"/>
              <a:pathLst>
                <a:path w="23087" h="105633" extrusionOk="0">
                  <a:moveTo>
                    <a:pt x="1" y="1"/>
                  </a:moveTo>
                  <a:cubicBezTo>
                    <a:pt x="1" y="1"/>
                    <a:pt x="8395" y="75950"/>
                    <a:pt x="13693" y="90512"/>
                  </a:cubicBezTo>
                  <a:cubicBezTo>
                    <a:pt x="18979" y="105061"/>
                    <a:pt x="21956" y="105632"/>
                    <a:pt x="21956" y="105632"/>
                  </a:cubicBezTo>
                  <a:lnTo>
                    <a:pt x="23087" y="105632"/>
                  </a:lnTo>
                  <a:cubicBezTo>
                    <a:pt x="23087" y="105632"/>
                    <a:pt x="16074" y="99108"/>
                    <a:pt x="14800" y="83034"/>
                  </a:cubicBezTo>
                  <a:cubicBezTo>
                    <a:pt x="13526" y="66961"/>
                    <a:pt x="11931" y="1"/>
                    <a:pt x="11931" y="1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8792091" y="3460813"/>
              <a:ext cx="292992" cy="1680992"/>
            </a:xfrm>
            <a:custGeom>
              <a:avLst/>
              <a:gdLst/>
              <a:ahLst/>
              <a:cxnLst/>
              <a:rect l="l" t="t" r="r" b="b"/>
              <a:pathLst>
                <a:path w="9156" h="52531" extrusionOk="0">
                  <a:moveTo>
                    <a:pt x="8025" y="0"/>
                  </a:moveTo>
                  <a:cubicBezTo>
                    <a:pt x="8025" y="0"/>
                    <a:pt x="6120" y="3025"/>
                    <a:pt x="3893" y="10347"/>
                  </a:cubicBezTo>
                  <a:cubicBezTo>
                    <a:pt x="1667" y="17669"/>
                    <a:pt x="0" y="52530"/>
                    <a:pt x="0" y="52530"/>
                  </a:cubicBezTo>
                  <a:lnTo>
                    <a:pt x="4989" y="52530"/>
                  </a:lnTo>
                  <a:cubicBezTo>
                    <a:pt x="4989" y="52530"/>
                    <a:pt x="4536" y="28170"/>
                    <a:pt x="4989" y="17824"/>
                  </a:cubicBezTo>
                  <a:cubicBezTo>
                    <a:pt x="5441" y="7489"/>
                    <a:pt x="9156" y="0"/>
                    <a:pt x="9156" y="0"/>
                  </a:cubicBez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layout 1">
  <p:cSld name="CUSTOM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/>
          <p:nvPr/>
        </p:nvSpPr>
        <p:spPr>
          <a:xfrm rot="5400000">
            <a:off x="5472971" y="1480472"/>
            <a:ext cx="3673593" cy="3668470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subTitle" idx="1"/>
          </p:nvPr>
        </p:nvSpPr>
        <p:spPr>
          <a:xfrm>
            <a:off x="6253050" y="3294736"/>
            <a:ext cx="2015400" cy="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5374" y="-1968"/>
            <a:ext cx="3922753" cy="3922753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9"/>
          <p:cNvSpPr/>
          <p:nvPr/>
        </p:nvSpPr>
        <p:spPr>
          <a:xfrm>
            <a:off x="5374" y="-1968"/>
            <a:ext cx="2458824" cy="2460219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6237875" y="1938075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layout 2">
  <p:cSld name="CUSTOM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/>
          <p:nvPr/>
        </p:nvSpPr>
        <p:spPr>
          <a:xfrm rot="5400000">
            <a:off x="5472971" y="1472486"/>
            <a:ext cx="3673593" cy="3668470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5374" y="-1968"/>
            <a:ext cx="3922753" cy="3922753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5374" y="-1968"/>
            <a:ext cx="2458824" cy="2460219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1400" y="1928400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0"/>
          <p:cNvSpPr txBox="1">
            <a:spLocks noGrp="1"/>
          </p:cNvSpPr>
          <p:nvPr>
            <p:ph type="subTitle" idx="1"/>
          </p:nvPr>
        </p:nvSpPr>
        <p:spPr>
          <a:xfrm>
            <a:off x="6237750" y="1928400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layout 3">
  <p:cSld name="CUSTOM_1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/>
          <p:nvPr/>
        </p:nvSpPr>
        <p:spPr>
          <a:xfrm rot="5400000">
            <a:off x="5472971" y="1472486"/>
            <a:ext cx="3673593" cy="3668470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5374" y="-1968"/>
            <a:ext cx="3922753" cy="3922753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5374" y="-1968"/>
            <a:ext cx="2458824" cy="2460219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1"/>
          <p:cNvSpPr txBox="1">
            <a:spLocks noGrp="1"/>
          </p:cNvSpPr>
          <p:nvPr>
            <p:ph type="title"/>
          </p:nvPr>
        </p:nvSpPr>
        <p:spPr>
          <a:xfrm>
            <a:off x="1263150" y="1088100"/>
            <a:ext cx="2030700" cy="128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1"/>
          <p:cNvSpPr txBox="1">
            <a:spLocks noGrp="1"/>
          </p:cNvSpPr>
          <p:nvPr>
            <p:ph type="subTitle" idx="1"/>
          </p:nvPr>
        </p:nvSpPr>
        <p:spPr>
          <a:xfrm>
            <a:off x="5769575" y="3215100"/>
            <a:ext cx="20154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598275" y="17299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2"/>
          </p:nvPr>
        </p:nvSpPr>
        <p:spPr>
          <a:xfrm>
            <a:off x="5598275" y="25717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3" hasCustomPrompt="1"/>
          </p:nvPr>
        </p:nvSpPr>
        <p:spPr>
          <a:xfrm>
            <a:off x="4216350" y="2019475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5375" y="-1973"/>
            <a:ext cx="2899386" cy="2899386"/>
          </a:xfrm>
          <a:custGeom>
            <a:avLst/>
            <a:gdLst/>
            <a:ahLst/>
            <a:cxnLst/>
            <a:rect l="l" t="t" r="r" b="b"/>
            <a:pathLst>
              <a:path w="33755" h="33755" extrusionOk="0">
                <a:moveTo>
                  <a:pt x="0" y="1"/>
                </a:moveTo>
                <a:lnTo>
                  <a:pt x="0" y="33755"/>
                </a:lnTo>
                <a:cubicBezTo>
                  <a:pt x="18645" y="33755"/>
                  <a:pt x="33754" y="18646"/>
                  <a:pt x="33754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5375" y="-1973"/>
            <a:ext cx="1817366" cy="1818397"/>
          </a:xfrm>
          <a:custGeom>
            <a:avLst/>
            <a:gdLst/>
            <a:ahLst/>
            <a:cxnLst/>
            <a:rect l="l" t="t" r="r" b="b"/>
            <a:pathLst>
              <a:path w="21158" h="21170" extrusionOk="0">
                <a:moveTo>
                  <a:pt x="0" y="1"/>
                </a:moveTo>
                <a:lnTo>
                  <a:pt x="0" y="21170"/>
                </a:lnTo>
                <a:cubicBezTo>
                  <a:pt x="11692" y="21170"/>
                  <a:pt x="21158" y="11693"/>
                  <a:pt x="21158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41568"/>
                </a:srgbClr>
              </a:gs>
              <a:gs pos="100000">
                <a:srgbClr val="9C3218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2"/>
          <p:cNvSpPr/>
          <p:nvPr/>
        </p:nvSpPr>
        <p:spPr>
          <a:xfrm rot="5400000">
            <a:off x="6354500" y="2354095"/>
            <a:ext cx="2791447" cy="2787554"/>
          </a:xfrm>
          <a:custGeom>
            <a:avLst/>
            <a:gdLst/>
            <a:ahLst/>
            <a:cxnLst/>
            <a:rect l="l" t="t" r="r" b="b"/>
            <a:pathLst>
              <a:path w="76725" h="76618" extrusionOk="0">
                <a:moveTo>
                  <a:pt x="0" y="1"/>
                </a:moveTo>
                <a:cubicBezTo>
                  <a:pt x="12" y="42315"/>
                  <a:pt x="34314" y="76617"/>
                  <a:pt x="76617" y="76617"/>
                </a:cubicBezTo>
                <a:lnTo>
                  <a:pt x="76724" y="76617"/>
                </a:lnTo>
                <a:lnTo>
                  <a:pt x="76724" y="45804"/>
                </a:lnTo>
                <a:lnTo>
                  <a:pt x="76617" y="45804"/>
                </a:lnTo>
                <a:cubicBezTo>
                  <a:pt x="51316" y="45804"/>
                  <a:pt x="30814" y="25301"/>
                  <a:pt x="30814" y="1"/>
                </a:cubicBezTo>
                <a:close/>
              </a:path>
            </a:pathLst>
          </a:custGeom>
          <a:gradFill>
            <a:gsLst>
              <a:gs pos="0">
                <a:srgbClr val="252C3A">
                  <a:alpha val="74901"/>
                </a:srgbClr>
              </a:gs>
              <a:gs pos="100000">
                <a:srgbClr val="252C3A">
                  <a:alpha val="2000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 txBox="1">
            <a:spLocks noGrp="1"/>
          </p:cNvSpPr>
          <p:nvPr>
            <p:ph type="ctrTitle"/>
          </p:nvPr>
        </p:nvSpPr>
        <p:spPr>
          <a:xfrm>
            <a:off x="4445675" y="890950"/>
            <a:ext cx="3510000" cy="12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2" name="Google Shape;302;p32"/>
          <p:cNvSpPr txBox="1"/>
          <p:nvPr/>
        </p:nvSpPr>
        <p:spPr>
          <a:xfrm>
            <a:off x="4445675" y="3767709"/>
            <a:ext cx="36363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90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8" y="-1350"/>
            <a:ext cx="1178956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3180300" y="22178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 idx="2" hasCustomPrompt="1"/>
          </p:nvPr>
        </p:nvSpPr>
        <p:spPr>
          <a:xfrm>
            <a:off x="4026150" y="826750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1"/>
          </p:nvPr>
        </p:nvSpPr>
        <p:spPr>
          <a:xfrm>
            <a:off x="3180300" y="3059675"/>
            <a:ext cx="2783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5800850" y="3558677"/>
            <a:ext cx="3343224" cy="1584818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flipH="1">
            <a:off x="-28301" y="3558675"/>
            <a:ext cx="3343224" cy="1584818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721348" y="3303651"/>
            <a:ext cx="607920" cy="607920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7050801" y="2336453"/>
            <a:ext cx="967187" cy="967187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7758402" y="2382250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8076925" y="2111175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2079575" y="2692788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1484625" y="1924909"/>
            <a:ext cx="189223" cy="18860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3136750" y="718138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5963700" y="1643575"/>
            <a:ext cx="108949" cy="108603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SECTION_HEADER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 hasCustomPrompt="1"/>
          </p:nvPr>
        </p:nvSpPr>
        <p:spPr>
          <a:xfrm>
            <a:off x="4820875" y="30451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202800" y="30434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6202800" y="35140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 idx="3" hasCustomPrompt="1"/>
          </p:nvPr>
        </p:nvSpPr>
        <p:spPr>
          <a:xfrm>
            <a:off x="4820875" y="15192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7"/>
          <p:cNvSpPr txBox="1">
            <a:spLocks noGrp="1"/>
          </p:cNvSpPr>
          <p:nvPr>
            <p:ph type="subTitle" idx="4"/>
          </p:nvPr>
        </p:nvSpPr>
        <p:spPr>
          <a:xfrm>
            <a:off x="6202800" y="15175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5"/>
          </p:nvPr>
        </p:nvSpPr>
        <p:spPr>
          <a:xfrm>
            <a:off x="6202800" y="19881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 idx="6" hasCustomPrompt="1"/>
          </p:nvPr>
        </p:nvSpPr>
        <p:spPr>
          <a:xfrm>
            <a:off x="721350" y="30451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7"/>
          </p:nvPr>
        </p:nvSpPr>
        <p:spPr>
          <a:xfrm>
            <a:off x="2103275" y="30434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ubTitle" idx="8"/>
          </p:nvPr>
        </p:nvSpPr>
        <p:spPr>
          <a:xfrm>
            <a:off x="2103275" y="35140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title" idx="9"/>
          </p:nvPr>
        </p:nvSpPr>
        <p:spPr>
          <a:xfrm>
            <a:off x="721200" y="594300"/>
            <a:ext cx="76605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 idx="13" hasCustomPrompt="1"/>
          </p:nvPr>
        </p:nvSpPr>
        <p:spPr>
          <a:xfrm>
            <a:off x="721350" y="1519289"/>
            <a:ext cx="10917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Regular"/>
              <a:buNone/>
              <a:defRPr sz="480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7"/>
          <p:cNvSpPr txBox="1">
            <a:spLocks noGrp="1"/>
          </p:cNvSpPr>
          <p:nvPr>
            <p:ph type="subTitle" idx="14"/>
          </p:nvPr>
        </p:nvSpPr>
        <p:spPr>
          <a:xfrm>
            <a:off x="2103275" y="1517500"/>
            <a:ext cx="2178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ubTitle" idx="15"/>
          </p:nvPr>
        </p:nvSpPr>
        <p:spPr>
          <a:xfrm>
            <a:off x="2103275" y="1988100"/>
            <a:ext cx="2178900" cy="6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01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721200" y="1667125"/>
            <a:ext cx="7701600" cy="29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77" name="Google Shape;77;p8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9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82" name="Google Shape;82;p9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9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9"/>
          <p:cNvSpPr/>
          <p:nvPr/>
        </p:nvSpPr>
        <p:spPr>
          <a:xfrm>
            <a:off x="5787345" y="978439"/>
            <a:ext cx="3356660" cy="4165070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5362930" y="3351473"/>
            <a:ext cx="3780241" cy="1792036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4901340" y="4"/>
            <a:ext cx="3137036" cy="1025160"/>
          </a:xfrm>
          <a:custGeom>
            <a:avLst/>
            <a:gdLst/>
            <a:ahLst/>
            <a:cxnLst/>
            <a:rect l="l" t="t" r="r" b="b"/>
            <a:pathLst>
              <a:path w="33838" h="11058" extrusionOk="0">
                <a:moveTo>
                  <a:pt x="0" y="1"/>
                </a:moveTo>
                <a:cubicBezTo>
                  <a:pt x="0" y="1"/>
                  <a:pt x="1741" y="8814"/>
                  <a:pt x="9223" y="10680"/>
                </a:cubicBezTo>
                <a:cubicBezTo>
                  <a:pt x="10278" y="10945"/>
                  <a:pt x="11131" y="11058"/>
                  <a:pt x="11840" y="11058"/>
                </a:cubicBezTo>
                <a:cubicBezTo>
                  <a:pt x="16045" y="11058"/>
                  <a:pt x="15187" y="7073"/>
                  <a:pt x="21416" y="7073"/>
                </a:cubicBezTo>
                <a:cubicBezTo>
                  <a:pt x="21576" y="7073"/>
                  <a:pt x="21741" y="7076"/>
                  <a:pt x="21911" y="7081"/>
                </a:cubicBezTo>
                <a:cubicBezTo>
                  <a:pt x="22048" y="7086"/>
                  <a:pt x="22183" y="7088"/>
                  <a:pt x="22318" y="7088"/>
                </a:cubicBezTo>
                <a:cubicBezTo>
                  <a:pt x="29926" y="7088"/>
                  <a:pt x="33837" y="1"/>
                  <a:pt x="33837" y="1"/>
                </a:cubicBezTo>
                <a:close/>
              </a:path>
            </a:pathLst>
          </a:custGeom>
          <a:gradFill>
            <a:gsLst>
              <a:gs pos="0">
                <a:srgbClr val="9C3218">
                  <a:alpha val="29803"/>
                </a:srgbClr>
              </a:gs>
              <a:gs pos="100000">
                <a:srgbClr val="9C3218">
                  <a:alpha val="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6515100" y="3790650"/>
            <a:ext cx="247825" cy="247047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8468727" y="2723050"/>
            <a:ext cx="147351" cy="146886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7959650" y="1366679"/>
            <a:ext cx="147351" cy="146892"/>
          </a:xfrm>
          <a:custGeom>
            <a:avLst/>
            <a:gdLst/>
            <a:ahLst/>
            <a:cxnLst/>
            <a:rect l="l" t="t" r="r" b="b"/>
            <a:pathLst>
              <a:path w="2570" h="2562" extrusionOk="0">
                <a:moveTo>
                  <a:pt x="0" y="1"/>
                </a:moveTo>
                <a:lnTo>
                  <a:pt x="377" y="1281"/>
                </a:lnTo>
                <a:lnTo>
                  <a:pt x="0" y="2562"/>
                </a:lnTo>
                <a:lnTo>
                  <a:pt x="1281" y="2193"/>
                </a:lnTo>
                <a:lnTo>
                  <a:pt x="2570" y="2562"/>
                </a:lnTo>
                <a:lnTo>
                  <a:pt x="2570" y="2562"/>
                </a:lnTo>
                <a:lnTo>
                  <a:pt x="2193" y="1281"/>
                </a:lnTo>
                <a:lnTo>
                  <a:pt x="2570" y="1"/>
                </a:lnTo>
                <a:lnTo>
                  <a:pt x="2570" y="1"/>
                </a:lnTo>
                <a:lnTo>
                  <a:pt x="1281" y="377"/>
                </a:lnTo>
                <a:lnTo>
                  <a:pt x="0" y="1"/>
                </a:ln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016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1"/>
          </p:nvPr>
        </p:nvSpPr>
        <p:spPr>
          <a:xfrm>
            <a:off x="721200" y="1667125"/>
            <a:ext cx="7701600" cy="29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0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95" name="Google Shape;95;p10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721200" y="3333900"/>
            <a:ext cx="30726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title" idx="2"/>
          </p:nvPr>
        </p:nvSpPr>
        <p:spPr>
          <a:xfrm>
            <a:off x="4288825" y="3333900"/>
            <a:ext cx="30726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Karla"/>
              <a:buNone/>
              <a:defRPr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title" idx="3"/>
          </p:nvPr>
        </p:nvSpPr>
        <p:spPr>
          <a:xfrm>
            <a:off x="726725" y="594300"/>
            <a:ext cx="774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subTitle" idx="1"/>
          </p:nvPr>
        </p:nvSpPr>
        <p:spPr>
          <a:xfrm>
            <a:off x="734725" y="2914650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ubTitle" idx="4"/>
          </p:nvPr>
        </p:nvSpPr>
        <p:spPr>
          <a:xfrm>
            <a:off x="4288825" y="2914650"/>
            <a:ext cx="307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AND_TWO_COLUMNS_4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1"/>
          <p:cNvGrpSpPr/>
          <p:nvPr/>
        </p:nvGrpSpPr>
        <p:grpSpPr>
          <a:xfrm>
            <a:off x="5376" y="-2012"/>
            <a:ext cx="9144032" cy="2451776"/>
            <a:chOff x="5376" y="-2012"/>
            <a:chExt cx="9144032" cy="2451776"/>
          </a:xfrm>
        </p:grpSpPr>
        <p:sp>
          <p:nvSpPr>
            <p:cNvPr id="105" name="Google Shape;105;p11"/>
            <p:cNvSpPr/>
            <p:nvPr/>
          </p:nvSpPr>
          <p:spPr>
            <a:xfrm>
              <a:off x="5376" y="-2012"/>
              <a:ext cx="1080160" cy="1080160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5376" y="-2012"/>
              <a:ext cx="677056" cy="677440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6694208" y="-2012"/>
              <a:ext cx="2455200" cy="2451776"/>
            </a:xfrm>
            <a:custGeom>
              <a:avLst/>
              <a:gdLst/>
              <a:ahLst/>
              <a:cxnLst/>
              <a:rect l="l" t="t" r="r" b="b"/>
              <a:pathLst>
                <a:path w="76725" h="76618" extrusionOk="0">
                  <a:moveTo>
                    <a:pt x="0" y="1"/>
                  </a:moveTo>
                  <a:cubicBezTo>
                    <a:pt x="12" y="42315"/>
                    <a:pt x="34314" y="76617"/>
                    <a:pt x="76617" y="76617"/>
                  </a:cubicBezTo>
                  <a:lnTo>
                    <a:pt x="76724" y="76617"/>
                  </a:lnTo>
                  <a:lnTo>
                    <a:pt x="76724" y="45804"/>
                  </a:lnTo>
                  <a:lnTo>
                    <a:pt x="76617" y="45804"/>
                  </a:lnTo>
                  <a:cubicBezTo>
                    <a:pt x="51316" y="45804"/>
                    <a:pt x="30814" y="25301"/>
                    <a:pt x="30814" y="1"/>
                  </a:cubicBezTo>
                  <a:close/>
                </a:path>
              </a:pathLst>
            </a:custGeom>
            <a:gradFill>
              <a:gsLst>
                <a:gs pos="0">
                  <a:srgbClr val="252C3A">
                    <a:alpha val="74901"/>
                  </a:srgbClr>
                </a:gs>
                <a:gs pos="100000">
                  <a:srgbClr val="252C3A">
                    <a:alpha val="2000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1"/>
          <p:cNvSpPr txBox="1">
            <a:spLocks noGrp="1"/>
          </p:cNvSpPr>
          <p:nvPr>
            <p:ph type="title"/>
          </p:nvPr>
        </p:nvSpPr>
        <p:spPr>
          <a:xfrm>
            <a:off x="726725" y="594300"/>
            <a:ext cx="774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ubTitle" idx="1"/>
          </p:nvPr>
        </p:nvSpPr>
        <p:spPr>
          <a:xfrm>
            <a:off x="1449250" y="1415775"/>
            <a:ext cx="149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801850" y="3177826"/>
            <a:ext cx="1343318" cy="1343284"/>
          </a:xfrm>
          <a:custGeom>
            <a:avLst/>
            <a:gdLst/>
            <a:ahLst/>
            <a:cxnLst/>
            <a:rect l="l" t="t" r="r" b="b"/>
            <a:pathLst>
              <a:path w="39947" h="39946" extrusionOk="0">
                <a:moveTo>
                  <a:pt x="19968" y="0"/>
                </a:moveTo>
                <a:cubicBezTo>
                  <a:pt x="8942" y="0"/>
                  <a:pt x="1" y="8942"/>
                  <a:pt x="1" y="19979"/>
                </a:cubicBezTo>
                <a:cubicBezTo>
                  <a:pt x="1" y="31004"/>
                  <a:pt x="8942" y="39945"/>
                  <a:pt x="19968" y="39945"/>
                </a:cubicBezTo>
                <a:cubicBezTo>
                  <a:pt x="31005" y="39945"/>
                  <a:pt x="39946" y="31004"/>
                  <a:pt x="39946" y="19979"/>
                </a:cubicBezTo>
                <a:cubicBezTo>
                  <a:pt x="39946" y="8942"/>
                  <a:pt x="31005" y="0"/>
                  <a:pt x="19968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6998824" y="2481650"/>
            <a:ext cx="2145265" cy="2661812"/>
          </a:xfrm>
          <a:custGeom>
            <a:avLst/>
            <a:gdLst/>
            <a:ahLst/>
            <a:cxnLst/>
            <a:rect l="l" t="t" r="r" b="b"/>
            <a:pathLst>
              <a:path w="36207" h="44927" extrusionOk="0">
                <a:moveTo>
                  <a:pt x="33581" y="0"/>
                </a:moveTo>
                <a:cubicBezTo>
                  <a:pt x="31491" y="0"/>
                  <a:pt x="28468" y="574"/>
                  <a:pt x="25711" y="3239"/>
                </a:cubicBezTo>
                <a:cubicBezTo>
                  <a:pt x="20874" y="7926"/>
                  <a:pt x="23711" y="12772"/>
                  <a:pt x="19535" y="18689"/>
                </a:cubicBezTo>
                <a:cubicBezTo>
                  <a:pt x="15350" y="24606"/>
                  <a:pt x="6378" y="22179"/>
                  <a:pt x="3190" y="29460"/>
                </a:cubicBezTo>
                <a:cubicBezTo>
                  <a:pt x="1" y="36750"/>
                  <a:pt x="3625" y="44927"/>
                  <a:pt x="3625" y="44927"/>
                </a:cubicBezTo>
                <a:lnTo>
                  <a:pt x="36206" y="44927"/>
                </a:lnTo>
                <a:lnTo>
                  <a:pt x="36206" y="327"/>
                </a:lnTo>
                <a:cubicBezTo>
                  <a:pt x="36206" y="327"/>
                  <a:pt x="35159" y="0"/>
                  <a:pt x="33581" y="0"/>
                </a:cubicBezTo>
                <a:close/>
              </a:path>
            </a:pathLst>
          </a:custGeom>
          <a:gradFill>
            <a:gsLst>
              <a:gs pos="0">
                <a:srgbClr val="FEC659">
                  <a:alpha val="55294"/>
                </a:srgb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2"/>
          </p:nvPr>
        </p:nvSpPr>
        <p:spPr>
          <a:xfrm>
            <a:off x="3828150" y="1415775"/>
            <a:ext cx="149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3"/>
          </p:nvPr>
        </p:nvSpPr>
        <p:spPr>
          <a:xfrm>
            <a:off x="6207038" y="1415775"/>
            <a:ext cx="1490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ubTitle" idx="4"/>
          </p:nvPr>
        </p:nvSpPr>
        <p:spPr>
          <a:xfrm>
            <a:off x="1363150" y="3754650"/>
            <a:ext cx="16599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5"/>
          </p:nvPr>
        </p:nvSpPr>
        <p:spPr>
          <a:xfrm>
            <a:off x="3742038" y="3754650"/>
            <a:ext cx="16599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ubTitle" idx="6"/>
          </p:nvPr>
        </p:nvSpPr>
        <p:spPr>
          <a:xfrm>
            <a:off x="6120938" y="3754650"/>
            <a:ext cx="1659900" cy="8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idx="7" hasCustomPrompt="1"/>
          </p:nvPr>
        </p:nvSpPr>
        <p:spPr>
          <a:xfrm>
            <a:off x="1764700" y="2546250"/>
            <a:ext cx="859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title" idx="8" hasCustomPrompt="1"/>
          </p:nvPr>
        </p:nvSpPr>
        <p:spPr>
          <a:xfrm>
            <a:off x="4168488" y="2546250"/>
            <a:ext cx="859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1"/>
          <p:cNvSpPr txBox="1">
            <a:spLocks noGrp="1"/>
          </p:cNvSpPr>
          <p:nvPr>
            <p:ph type="title" idx="9" hasCustomPrompt="1"/>
          </p:nvPr>
        </p:nvSpPr>
        <p:spPr>
          <a:xfrm>
            <a:off x="6522494" y="2546250"/>
            <a:ext cx="859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 Regular"/>
              <a:buNone/>
              <a:def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200" y="594300"/>
            <a:ext cx="775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Work Sans"/>
              <a:buNone/>
              <a:defRPr sz="24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Char char="●"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ByMuu_xaWK8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visalatac.fr/fr/creations/premiere-neig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lvisalatac.fr/fr/creations/premiere-neig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NATIONAL@RECITARTS.CA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visalatac.fr/fr/creations/premiere-neig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lvisalatac.fr/fr/creations/premiere-neige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hFwZp5Kiq30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elvisalatac.fr/media/filer_public/d8/eb/d8eb723b-af64-4b4e-bd94-7b69ae4bab95/premiere-neige-diff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/>
          <p:nvPr/>
        </p:nvSpPr>
        <p:spPr>
          <a:xfrm>
            <a:off x="2006688" y="6450"/>
            <a:ext cx="5130600" cy="51306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33"/>
          <p:cNvSpPr/>
          <p:nvPr/>
        </p:nvSpPr>
        <p:spPr>
          <a:xfrm>
            <a:off x="2618838" y="618600"/>
            <a:ext cx="3906300" cy="390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2887344" y="1206008"/>
            <a:ext cx="3369300" cy="2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latin typeface="Georgia" panose="02040502050405020303" pitchFamily="18" charset="0"/>
                <a:ea typeface="Palatino" pitchFamily="2" charset="77"/>
              </a:rPr>
              <a:t>PREMIÈRE NEIGE</a:t>
            </a:r>
            <a:endParaRPr sz="4300" dirty="0"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33"/>
          <p:cNvSpPr/>
          <p:nvPr/>
        </p:nvSpPr>
        <p:spPr>
          <a:xfrm flipH="1">
            <a:off x="-3750" y="-1350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34">
            <a:extLst>
              <a:ext uri="{FF2B5EF4-FFF2-40B4-BE49-F238E27FC236}">
                <a16:creationId xmlns:a16="http://schemas.microsoft.com/office/drawing/2014/main" id="{989B6E85-A88B-2146-910B-13559A79FB21}"/>
              </a:ext>
            </a:extLst>
          </p:cNvPr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8000">
                <a:srgbClr val="409A8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Georgia" panose="02040502050405020303" pitchFamily="18" charset="0"/>
                <a:ea typeface="Palatino" pitchFamily="2" charset="77"/>
              </a:rPr>
              <a:t>COURS 1</a:t>
            </a:r>
            <a:br>
              <a:rPr lang="en" sz="4500" dirty="0">
                <a:latin typeface="Georgia" panose="02040502050405020303" pitchFamily="18" charset="0"/>
                <a:ea typeface="Palatino" pitchFamily="2" charset="77"/>
              </a:rPr>
            </a:br>
            <a:r>
              <a:rPr lang="en" sz="4500" dirty="0" err="1">
                <a:latin typeface="Georgia" panose="02040502050405020303" pitchFamily="18" charset="0"/>
                <a:ea typeface="Palatino" pitchFamily="2" charset="77"/>
              </a:rPr>
              <a:t>Réalisation</a:t>
            </a:r>
            <a:endParaRPr sz="4500" dirty="0">
              <a:latin typeface="Georgia" panose="02040502050405020303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1516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5207324" y="594300"/>
            <a:ext cx="36715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Grille </a:t>
            </a:r>
            <a:r>
              <a:rPr lang="en" sz="3600" b="1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d’observation</a:t>
            </a:r>
            <a:endParaRPr sz="3600" b="1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1"/>
          </p:nvPr>
        </p:nvSpPr>
        <p:spPr>
          <a:xfrm>
            <a:off x="5207325" y="1962299"/>
            <a:ext cx="3436200" cy="2826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Prends des notes dans cette grille durant le visionnement pour alimenter tes discussions et ton appréciation.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0B54A8-7AD9-874F-A612-A2E5033FA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6" y="214188"/>
            <a:ext cx="4655270" cy="4715123"/>
          </a:xfrm>
          <a:prstGeom prst="rect">
            <a:avLst/>
          </a:prstGeom>
        </p:spPr>
      </p:pic>
      <p:grpSp>
        <p:nvGrpSpPr>
          <p:cNvPr id="329" name="Google Shape;329;p35"/>
          <p:cNvGrpSpPr/>
          <p:nvPr/>
        </p:nvGrpSpPr>
        <p:grpSpPr>
          <a:xfrm>
            <a:off x="4218418" y="-125628"/>
            <a:ext cx="1011338" cy="1011439"/>
            <a:chOff x="4566675" y="507600"/>
            <a:chExt cx="472875" cy="472900"/>
          </a:xfrm>
        </p:grpSpPr>
        <p:sp>
          <p:nvSpPr>
            <p:cNvPr id="330" name="Google Shape;330;p35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780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81;p38">
            <a:extLst>
              <a:ext uri="{FF2B5EF4-FFF2-40B4-BE49-F238E27FC236}">
                <a16:creationId xmlns:a16="http://schemas.microsoft.com/office/drawing/2014/main" id="{1C78FC74-C526-4196-91C0-622DCA90E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9862" y="0"/>
            <a:ext cx="3744274" cy="6244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Première </a:t>
            </a:r>
            <a:r>
              <a:rPr lang="en" sz="34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Neige</a:t>
            </a:r>
            <a:endParaRPr sz="34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pic>
        <p:nvPicPr>
          <p:cNvPr id="2" name="Média en ligne 1" descr="Première Neige, winter is coming pn">
            <a:hlinkClick r:id="" action="ppaction://media"/>
            <a:extLst>
              <a:ext uri="{FF2B5EF4-FFF2-40B4-BE49-F238E27FC236}">
                <a16:creationId xmlns:a16="http://schemas.microsoft.com/office/drawing/2014/main" id="{183F070D-0D8F-F04E-BB96-809C27B9DB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7596" y="734050"/>
            <a:ext cx="7628807" cy="431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34">
            <a:extLst>
              <a:ext uri="{FF2B5EF4-FFF2-40B4-BE49-F238E27FC236}">
                <a16:creationId xmlns:a16="http://schemas.microsoft.com/office/drawing/2014/main" id="{59D38EEE-BADA-0D4E-839E-B80999E258E3}"/>
              </a:ext>
            </a:extLst>
          </p:cNvPr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8000">
                <a:srgbClr val="409A8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Georgia" panose="02040502050405020303" pitchFamily="18" charset="0"/>
                <a:ea typeface="Palatino" pitchFamily="2" charset="77"/>
              </a:rPr>
              <a:t>COURS 1</a:t>
            </a:r>
            <a:br>
              <a:rPr lang="en" sz="4500" dirty="0">
                <a:latin typeface="Georgia" panose="02040502050405020303" pitchFamily="18" charset="0"/>
                <a:ea typeface="Palatino" pitchFamily="2" charset="77"/>
              </a:rPr>
            </a:br>
            <a:r>
              <a:rPr lang="en" sz="4500" dirty="0" err="1">
                <a:latin typeface="Georgia" panose="02040502050405020303" pitchFamily="18" charset="0"/>
                <a:ea typeface="Palatino" pitchFamily="2" charset="77"/>
              </a:rPr>
              <a:t>Intégration</a:t>
            </a:r>
            <a:endParaRPr sz="4500" dirty="0">
              <a:latin typeface="Georgia" panose="02040502050405020303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912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727;p50">
            <a:extLst>
              <a:ext uri="{FF2B5EF4-FFF2-40B4-BE49-F238E27FC236}">
                <a16:creationId xmlns:a16="http://schemas.microsoft.com/office/drawing/2014/main" id="{FD4D8F1B-DA52-4DBF-BC91-590DE6F81E9A}"/>
              </a:ext>
            </a:extLst>
          </p:cNvPr>
          <p:cNvSpPr/>
          <p:nvPr/>
        </p:nvSpPr>
        <p:spPr>
          <a:xfrm>
            <a:off x="713210" y="839503"/>
            <a:ext cx="3224001" cy="3062094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8" name="Google Shape;728;p50">
            <a:extLst>
              <a:ext uri="{FF2B5EF4-FFF2-40B4-BE49-F238E27FC236}">
                <a16:creationId xmlns:a16="http://schemas.microsoft.com/office/drawing/2014/main" id="{DAAA5DCC-C55C-4EF0-A687-34C3B392BAAD}"/>
              </a:ext>
            </a:extLst>
          </p:cNvPr>
          <p:cNvSpPr/>
          <p:nvPr/>
        </p:nvSpPr>
        <p:spPr>
          <a:xfrm>
            <a:off x="1077171" y="1192111"/>
            <a:ext cx="2464739" cy="2341201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48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3" name="Google Shape;727;p50">
            <a:extLst>
              <a:ext uri="{FF2B5EF4-FFF2-40B4-BE49-F238E27FC236}">
                <a16:creationId xmlns:a16="http://schemas.microsoft.com/office/drawing/2014/main" id="{36DDCBE0-C342-49A2-82D1-04ED2B257602}"/>
              </a:ext>
            </a:extLst>
          </p:cNvPr>
          <p:cNvSpPr/>
          <p:nvPr/>
        </p:nvSpPr>
        <p:spPr>
          <a:xfrm>
            <a:off x="5241337" y="919922"/>
            <a:ext cx="3224001" cy="3062094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4" name="Google Shape;728;p50">
            <a:extLst>
              <a:ext uri="{FF2B5EF4-FFF2-40B4-BE49-F238E27FC236}">
                <a16:creationId xmlns:a16="http://schemas.microsoft.com/office/drawing/2014/main" id="{25690371-4288-4107-84DC-FACABB808736}"/>
              </a:ext>
            </a:extLst>
          </p:cNvPr>
          <p:cNvSpPr/>
          <p:nvPr/>
        </p:nvSpPr>
        <p:spPr>
          <a:xfrm>
            <a:off x="5622624" y="1306219"/>
            <a:ext cx="2464739" cy="2341201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48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-70962" y="3513278"/>
            <a:ext cx="9285924" cy="695704"/>
            <a:chOff x="-61693" y="3790528"/>
            <a:chExt cx="9285924" cy="695704"/>
          </a:xfrm>
        </p:grpSpPr>
        <p:grpSp>
          <p:nvGrpSpPr>
            <p:cNvPr id="355" name="Google Shape;355;p37"/>
            <p:cNvGrpSpPr/>
            <p:nvPr/>
          </p:nvGrpSpPr>
          <p:grpSpPr>
            <a:xfrm>
              <a:off x="-61693" y="3790528"/>
              <a:ext cx="2533282" cy="692594"/>
              <a:chOff x="1289475" y="4243850"/>
              <a:chExt cx="1284300" cy="351125"/>
            </a:xfrm>
          </p:grpSpPr>
          <p:sp>
            <p:nvSpPr>
              <p:cNvPr id="356" name="Google Shape;356;p37"/>
              <p:cNvSpPr/>
              <p:nvPr/>
            </p:nvSpPr>
            <p:spPr>
              <a:xfrm>
                <a:off x="1676975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1" y="0"/>
                    </a:moveTo>
                    <a:lnTo>
                      <a:pt x="1" y="795"/>
                    </a:lnTo>
                    <a:lnTo>
                      <a:pt x="796" y="795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655000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1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61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1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1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1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676975" y="4304750"/>
                <a:ext cx="56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806" extrusionOk="0">
                    <a:moveTo>
                      <a:pt x="1" y="0"/>
                    </a:moveTo>
                    <a:lnTo>
                      <a:pt x="1" y="10805"/>
                    </a:lnTo>
                    <a:lnTo>
                      <a:pt x="227" y="1080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693925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670900" y="4556250"/>
                <a:ext cx="320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754" extrusionOk="0">
                    <a:moveTo>
                      <a:pt x="1281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1" y="753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676975" y="4560425"/>
                <a:ext cx="56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87" extrusionOk="0">
                    <a:moveTo>
                      <a:pt x="227" y="1"/>
                    </a:moveTo>
                    <a:lnTo>
                      <a:pt x="1" y="42"/>
                    </a:lnTo>
                    <a:lnTo>
                      <a:pt x="1" y="586"/>
                    </a:lnTo>
                    <a:lnTo>
                      <a:pt x="227" y="58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650400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922" y="402"/>
                    </a:ln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656250" y="4574875"/>
                <a:ext cx="59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715475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628850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634925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662125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667550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6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93" y="581"/>
                    </a:cubicBezTo>
                    <a:cubicBezTo>
                      <a:pt x="123" y="603"/>
                      <a:pt x="159" y="613"/>
                      <a:pt x="198" y="613"/>
                    </a:cubicBezTo>
                    <a:cubicBezTo>
                      <a:pt x="293" y="613"/>
                      <a:pt x="406" y="553"/>
                      <a:pt x="495" y="447"/>
                    </a:cubicBezTo>
                    <a:cubicBezTo>
                      <a:pt x="612" y="296"/>
                      <a:pt x="637" y="112"/>
                      <a:pt x="537" y="37"/>
                    </a:cubicBezTo>
                    <a:cubicBezTo>
                      <a:pt x="509" y="12"/>
                      <a:pt x="474" y="0"/>
                      <a:pt x="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710025" y="4335300"/>
                <a:ext cx="369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65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3" y="4101"/>
                    </a:cubicBezTo>
                    <a:cubicBezTo>
                      <a:pt x="4186" y="4101"/>
                      <a:pt x="1499" y="2360"/>
                      <a:pt x="788" y="17"/>
                    </a:cubicBezTo>
                    <a:lnTo>
                      <a:pt x="1" y="193"/>
                    </a:lnTo>
                    <a:cubicBezTo>
                      <a:pt x="788" y="2888"/>
                      <a:pt x="3801" y="4905"/>
                      <a:pt x="7383" y="4905"/>
                    </a:cubicBezTo>
                    <a:cubicBezTo>
                      <a:pt x="10973" y="4905"/>
                      <a:pt x="13986" y="2879"/>
                      <a:pt x="14764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2041875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27" y="553"/>
                      <a:pt x="243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9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708775" y="4320750"/>
                <a:ext cx="14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1" y="55"/>
                      <a:pt x="1" y="114"/>
                      <a:pt x="26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7" y="695"/>
                    </a:cubicBezTo>
                    <a:cubicBezTo>
                      <a:pt x="507" y="695"/>
                      <a:pt x="527" y="688"/>
                      <a:pt x="545" y="674"/>
                    </a:cubicBezTo>
                    <a:cubicBezTo>
                      <a:pt x="587" y="641"/>
                      <a:pt x="595" y="582"/>
                      <a:pt x="561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2064475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1" y="674"/>
                    </a:cubicBezTo>
                    <a:cubicBezTo>
                      <a:pt x="68" y="688"/>
                      <a:pt x="90" y="695"/>
                      <a:pt x="111" y="695"/>
                    </a:cubicBezTo>
                    <a:cubicBezTo>
                      <a:pt x="141" y="695"/>
                      <a:pt x="170" y="682"/>
                      <a:pt x="185" y="658"/>
                    </a:cubicBezTo>
                    <a:lnTo>
                      <a:pt x="570" y="164"/>
                    </a:lnTo>
                    <a:cubicBezTo>
                      <a:pt x="603" y="114"/>
                      <a:pt x="595" y="55"/>
                      <a:pt x="553" y="21"/>
                    </a:cubicBezTo>
                    <a:cubicBezTo>
                      <a:pt x="535" y="8"/>
                      <a:pt x="513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705025" y="4331100"/>
                <a:ext cx="420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17" extrusionOk="0">
                    <a:moveTo>
                      <a:pt x="1096" y="1"/>
                    </a:moveTo>
                    <a:lnTo>
                      <a:pt x="0" y="244"/>
                    </a:lnTo>
                    <a:lnTo>
                      <a:pt x="50" y="411"/>
                    </a:lnTo>
                    <a:cubicBezTo>
                      <a:pt x="167" y="829"/>
                      <a:pt x="343" y="1231"/>
                      <a:pt x="569" y="1616"/>
                    </a:cubicBezTo>
                    <a:lnTo>
                      <a:pt x="1682" y="1298"/>
                    </a:lnTo>
                    <a:cubicBezTo>
                      <a:pt x="1448" y="938"/>
                      <a:pt x="1264" y="553"/>
                      <a:pt x="1138" y="143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2505750" y="4285500"/>
                <a:ext cx="201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804" y="79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24839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52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44" y="410"/>
                      <a:pt x="352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28" y="0"/>
                    </a:moveTo>
                    <a:lnTo>
                      <a:pt x="628" y="385"/>
                    </a:lnTo>
                    <a:cubicBezTo>
                      <a:pt x="570" y="310"/>
                      <a:pt x="469" y="251"/>
                      <a:pt x="352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52" y="971"/>
                    </a:cubicBezTo>
                    <a:cubicBezTo>
                      <a:pt x="469" y="971"/>
                      <a:pt x="570" y="913"/>
                      <a:pt x="628" y="837"/>
                    </a:cubicBezTo>
                    <a:lnTo>
                      <a:pt x="628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25057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25229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24996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0" y="260"/>
                    </a:lnTo>
                    <a:lnTo>
                      <a:pt x="0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25057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2479175" y="4574875"/>
                <a:ext cx="732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30" y="402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24852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25444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2457825" y="4584900"/>
                <a:ext cx="1159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37" y="402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24639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24911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2496525" y="4253075"/>
                <a:ext cx="15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11" extrusionOk="0">
                    <a:moveTo>
                      <a:pt x="437" y="1"/>
                    </a:moveTo>
                    <a:cubicBezTo>
                      <a:pt x="345" y="1"/>
                      <a:pt x="232" y="61"/>
                      <a:pt x="143" y="167"/>
                    </a:cubicBezTo>
                    <a:cubicBezTo>
                      <a:pt x="18" y="318"/>
                      <a:pt x="1" y="502"/>
                      <a:pt x="93" y="578"/>
                    </a:cubicBezTo>
                    <a:cubicBezTo>
                      <a:pt x="123" y="600"/>
                      <a:pt x="159" y="610"/>
                      <a:pt x="198" y="610"/>
                    </a:cubicBezTo>
                    <a:cubicBezTo>
                      <a:pt x="292" y="610"/>
                      <a:pt x="404" y="550"/>
                      <a:pt x="486" y="444"/>
                    </a:cubicBezTo>
                    <a:cubicBezTo>
                      <a:pt x="612" y="293"/>
                      <a:pt x="637" y="109"/>
                      <a:pt x="537" y="34"/>
                    </a:cubicBezTo>
                    <a:cubicBezTo>
                      <a:pt x="509" y="11"/>
                      <a:pt x="475" y="1"/>
                      <a:pt x="4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12945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96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94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1626550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45" y="143"/>
                    </a:lnTo>
                    <a:cubicBezTo>
                      <a:pt x="427" y="553"/>
                      <a:pt x="235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1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12932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111" y="1"/>
                    </a:moveTo>
                    <a:cubicBezTo>
                      <a:pt x="90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0" y="658"/>
                    </a:lnTo>
                    <a:cubicBezTo>
                      <a:pt x="430" y="682"/>
                      <a:pt x="461" y="695"/>
                      <a:pt x="491" y="695"/>
                    </a:cubicBezTo>
                    <a:cubicBezTo>
                      <a:pt x="513" y="695"/>
                      <a:pt x="535" y="688"/>
                      <a:pt x="553" y="674"/>
                    </a:cubicBezTo>
                    <a:cubicBezTo>
                      <a:pt x="595" y="641"/>
                      <a:pt x="603" y="582"/>
                      <a:pt x="569" y="540"/>
                    </a:cubicBezTo>
                    <a:lnTo>
                      <a:pt x="184" y="38"/>
                    </a:lnTo>
                    <a:cubicBezTo>
                      <a:pt x="170" y="14"/>
                      <a:pt x="141" y="1"/>
                      <a:pt x="111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16489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8" y="641"/>
                      <a:pt x="59" y="674"/>
                    </a:cubicBezTo>
                    <a:cubicBezTo>
                      <a:pt x="76" y="688"/>
                      <a:pt x="96" y="695"/>
                      <a:pt x="117" y="695"/>
                    </a:cubicBezTo>
                    <a:cubicBezTo>
                      <a:pt x="145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2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1289475" y="4331100"/>
                <a:ext cx="423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76" y="829"/>
                      <a:pt x="352" y="1231"/>
                      <a:pt x="578" y="1616"/>
                    </a:cubicBezTo>
                    <a:lnTo>
                      <a:pt x="1691" y="1298"/>
                    </a:lnTo>
                    <a:cubicBezTo>
                      <a:pt x="1457" y="938"/>
                      <a:pt x="1264" y="553"/>
                      <a:pt x="1147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2091050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795" y="795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20690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0" y="410"/>
                    </a:moveTo>
                    <a:cubicBezTo>
                      <a:pt x="469" y="410"/>
                      <a:pt x="553" y="502"/>
                      <a:pt x="553" y="611"/>
                    </a:cubicBezTo>
                    <a:cubicBezTo>
                      <a:pt x="553" y="720"/>
                      <a:pt x="469" y="804"/>
                      <a:pt x="360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0" y="410"/>
                    </a:cubicBezTo>
                    <a:close/>
                    <a:moveTo>
                      <a:pt x="2202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202" y="804"/>
                    </a:cubicBezTo>
                    <a:cubicBezTo>
                      <a:pt x="2093" y="804"/>
                      <a:pt x="2001" y="720"/>
                      <a:pt x="2001" y="611"/>
                    </a:cubicBezTo>
                    <a:cubicBezTo>
                      <a:pt x="2001" y="502"/>
                      <a:pt x="2093" y="410"/>
                      <a:pt x="2202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0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0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25" y="10813"/>
                    </a:lnTo>
                    <a:lnTo>
                      <a:pt x="1925" y="837"/>
                    </a:lnTo>
                    <a:cubicBezTo>
                      <a:pt x="1984" y="913"/>
                      <a:pt x="2084" y="971"/>
                      <a:pt x="2202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202" y="251"/>
                    </a:cubicBezTo>
                    <a:cubicBezTo>
                      <a:pt x="2084" y="251"/>
                      <a:pt x="1984" y="310"/>
                      <a:pt x="1925" y="385"/>
                    </a:cubicBezTo>
                    <a:lnTo>
                      <a:pt x="192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20910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21080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20849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20910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2064475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21" y="402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2070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2129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2042925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20490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20764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6" y="1532"/>
                      <a:pt x="1976" y="988"/>
                    </a:cubicBezTo>
                    <a:cubicBezTo>
                      <a:pt x="1976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2081625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8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101" y="581"/>
                    </a:cubicBezTo>
                    <a:cubicBezTo>
                      <a:pt x="128" y="603"/>
                      <a:pt x="163" y="613"/>
                      <a:pt x="201" y="613"/>
                    </a:cubicBezTo>
                    <a:cubicBezTo>
                      <a:pt x="292" y="613"/>
                      <a:pt x="406" y="553"/>
                      <a:pt x="494" y="447"/>
                    </a:cubicBezTo>
                    <a:cubicBezTo>
                      <a:pt x="612" y="296"/>
                      <a:pt x="637" y="112"/>
                      <a:pt x="545" y="37"/>
                    </a:cubicBezTo>
                    <a:cubicBezTo>
                      <a:pt x="515" y="12"/>
                      <a:pt x="478" y="0"/>
                      <a:pt x="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21241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86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2455950" y="4331100"/>
                <a:ext cx="425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36" y="553"/>
                      <a:pt x="243" y="938"/>
                      <a:pt x="0" y="1306"/>
                    </a:cubicBezTo>
                    <a:lnTo>
                      <a:pt x="1122" y="1624"/>
                    </a:lnTo>
                    <a:cubicBezTo>
                      <a:pt x="1348" y="1239"/>
                      <a:pt x="1532" y="829"/>
                      <a:pt x="1649" y="411"/>
                    </a:cubicBezTo>
                    <a:lnTo>
                      <a:pt x="1699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2122850" y="4320750"/>
                <a:ext cx="151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8" y="695"/>
                    </a:cubicBezTo>
                    <a:cubicBezTo>
                      <a:pt x="509" y="695"/>
                      <a:pt x="532" y="688"/>
                      <a:pt x="553" y="674"/>
                    </a:cubicBezTo>
                    <a:cubicBezTo>
                      <a:pt x="595" y="641"/>
                      <a:pt x="603" y="582"/>
                      <a:pt x="570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24785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0" y="674"/>
                    </a:cubicBezTo>
                    <a:cubicBezTo>
                      <a:pt x="68" y="688"/>
                      <a:pt x="90" y="695"/>
                      <a:pt x="112" y="695"/>
                    </a:cubicBezTo>
                    <a:cubicBezTo>
                      <a:pt x="142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3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2119075" y="4331100"/>
                <a:ext cx="421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68" y="829"/>
                      <a:pt x="352" y="1231"/>
                      <a:pt x="570" y="1616"/>
                    </a:cubicBezTo>
                    <a:lnTo>
                      <a:pt x="1683" y="1298"/>
                    </a:lnTo>
                    <a:cubicBezTo>
                      <a:pt x="1449" y="938"/>
                      <a:pt x="1265" y="553"/>
                      <a:pt x="1139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7"/>
            <p:cNvGrpSpPr/>
            <p:nvPr/>
          </p:nvGrpSpPr>
          <p:grpSpPr>
            <a:xfrm>
              <a:off x="6690940" y="3793744"/>
              <a:ext cx="2533291" cy="692489"/>
              <a:chOff x="4961900" y="4282350"/>
              <a:chExt cx="1284500" cy="351125"/>
            </a:xfrm>
          </p:grpSpPr>
          <p:sp>
            <p:nvSpPr>
              <p:cNvPr id="411" name="Google Shape;411;p37"/>
              <p:cNvSpPr/>
              <p:nvPr/>
            </p:nvSpPr>
            <p:spPr>
              <a:xfrm>
                <a:off x="5839000" y="4323775"/>
                <a:ext cx="199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5817050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193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585302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583607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5832950" y="4594525"/>
                <a:ext cx="320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1" y="754"/>
                    </a:lnTo>
                    <a:lnTo>
                      <a:pt x="1281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5853025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5812450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58737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26" y="40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5814525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5790900" y="4623400"/>
                <a:ext cx="1161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5895075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7"/>
              <p:cNvSpPr/>
              <p:nvPr/>
            </p:nvSpPr>
            <p:spPr>
              <a:xfrm>
                <a:off x="5824375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35" y="1"/>
                      <a:pt x="0" y="444"/>
                      <a:pt x="0" y="988"/>
                    </a:cubicBezTo>
                    <a:cubicBezTo>
                      <a:pt x="0" y="1532"/>
                      <a:pt x="435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5852200" y="4291500"/>
                <a:ext cx="157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14" extrusionOk="0">
                    <a:moveTo>
                      <a:pt x="195" y="0"/>
                    </a:moveTo>
                    <a:cubicBezTo>
                      <a:pt x="155" y="0"/>
                      <a:pt x="120" y="12"/>
                      <a:pt x="92" y="37"/>
                    </a:cubicBezTo>
                    <a:cubicBezTo>
                      <a:pt x="0" y="112"/>
                      <a:pt x="17" y="296"/>
                      <a:pt x="142" y="447"/>
                    </a:cubicBezTo>
                    <a:cubicBezTo>
                      <a:pt x="225" y="553"/>
                      <a:pt x="341" y="613"/>
                      <a:pt x="434" y="613"/>
                    </a:cubicBezTo>
                    <a:cubicBezTo>
                      <a:pt x="474" y="613"/>
                      <a:pt x="509" y="603"/>
                      <a:pt x="536" y="581"/>
                    </a:cubicBezTo>
                    <a:cubicBezTo>
                      <a:pt x="628" y="505"/>
                      <a:pt x="611" y="321"/>
                      <a:pt x="486" y="170"/>
                    </a:cubicBezTo>
                    <a:cubicBezTo>
                      <a:pt x="403" y="65"/>
                      <a:pt x="28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5456750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79" y="0"/>
                    </a:moveTo>
                    <a:lnTo>
                      <a:pt x="0" y="176"/>
                    </a:lnTo>
                    <a:cubicBezTo>
                      <a:pt x="779" y="2879"/>
                      <a:pt x="3792" y="4896"/>
                      <a:pt x="7382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77" y="17"/>
                    </a:lnTo>
                    <a:cubicBezTo>
                      <a:pt x="13266" y="2352"/>
                      <a:pt x="10579" y="4093"/>
                      <a:pt x="7382" y="4093"/>
                    </a:cubicBezTo>
                    <a:cubicBezTo>
                      <a:pt x="4177" y="4093"/>
                      <a:pt x="1482" y="2344"/>
                      <a:pt x="779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5451725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42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5812225" y="4359250"/>
                <a:ext cx="148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1" extrusionOk="0">
                    <a:moveTo>
                      <a:pt x="487" y="1"/>
                    </a:moveTo>
                    <a:cubicBezTo>
                      <a:pt x="458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88" y="691"/>
                      <a:pt x="109" y="691"/>
                    </a:cubicBezTo>
                    <a:cubicBezTo>
                      <a:pt x="137" y="691"/>
                      <a:pt x="165" y="679"/>
                      <a:pt x="185" y="649"/>
                    </a:cubicBezTo>
                    <a:lnTo>
                      <a:pt x="570" y="155"/>
                    </a:lnTo>
                    <a:cubicBezTo>
                      <a:pt x="595" y="113"/>
                      <a:pt x="595" y="47"/>
                      <a:pt x="545" y="21"/>
                    </a:cubicBezTo>
                    <a:cubicBezTo>
                      <a:pt x="527" y="7"/>
                      <a:pt x="507" y="1"/>
                      <a:pt x="487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5456325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12" y="1"/>
                    </a:moveTo>
                    <a:cubicBezTo>
                      <a:pt x="90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9" y="649"/>
                    </a:lnTo>
                    <a:cubicBezTo>
                      <a:pt x="434" y="679"/>
                      <a:pt x="463" y="691"/>
                      <a:pt x="493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93" y="38"/>
                    </a:lnTo>
                    <a:cubicBezTo>
                      <a:pt x="174" y="14"/>
                      <a:pt x="143" y="1"/>
                      <a:pt x="11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5788800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32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5010025" y="4323775"/>
                <a:ext cx="199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4988075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201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10" y="813"/>
                      <a:pt x="2201" y="813"/>
                    </a:cubicBezTo>
                    <a:cubicBezTo>
                      <a:pt x="2092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201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25" y="10814"/>
                    </a:lnTo>
                    <a:lnTo>
                      <a:pt x="1925" y="838"/>
                    </a:lnTo>
                    <a:cubicBezTo>
                      <a:pt x="1984" y="922"/>
                      <a:pt x="2084" y="972"/>
                      <a:pt x="2201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201" y="260"/>
                    </a:cubicBezTo>
                    <a:cubicBezTo>
                      <a:pt x="2084" y="260"/>
                      <a:pt x="1984" y="311"/>
                      <a:pt x="1925" y="394"/>
                    </a:cubicBez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502427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500710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5003975" y="4594525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5024275" y="4598725"/>
                <a:ext cx="56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586" extrusionOk="0">
                    <a:moveTo>
                      <a:pt x="0" y="0"/>
                    </a:moveTo>
                    <a:lnTo>
                      <a:pt x="0" y="586"/>
                    </a:lnTo>
                    <a:lnTo>
                      <a:pt x="226" y="586"/>
                    </a:lnTo>
                    <a:lnTo>
                      <a:pt x="22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4983475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50447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4985550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4961900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5066100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4995400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5023225" y="4291375"/>
                <a:ext cx="159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9" extrusionOk="0">
                    <a:moveTo>
                      <a:pt x="197" y="0"/>
                    </a:moveTo>
                    <a:cubicBezTo>
                      <a:pt x="158" y="0"/>
                      <a:pt x="122" y="11"/>
                      <a:pt x="92" y="33"/>
                    </a:cubicBezTo>
                    <a:cubicBezTo>
                      <a:pt x="0" y="117"/>
                      <a:pt x="17" y="301"/>
                      <a:pt x="142" y="452"/>
                    </a:cubicBezTo>
                    <a:cubicBezTo>
                      <a:pt x="231" y="558"/>
                      <a:pt x="344" y="618"/>
                      <a:pt x="436" y="618"/>
                    </a:cubicBezTo>
                    <a:cubicBezTo>
                      <a:pt x="474" y="618"/>
                      <a:pt x="509" y="608"/>
                      <a:pt x="536" y="586"/>
                    </a:cubicBezTo>
                    <a:cubicBezTo>
                      <a:pt x="636" y="510"/>
                      <a:pt x="611" y="326"/>
                      <a:pt x="486" y="167"/>
                    </a:cubicBezTo>
                    <a:cubicBezTo>
                      <a:pt x="403" y="61"/>
                      <a:pt x="291" y="0"/>
                      <a:pt x="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5872075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79" y="2879"/>
                      <a:pt x="3800" y="4896"/>
                      <a:pt x="7390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77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5867050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62275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90" y="691"/>
                      <a:pt x="111" y="691"/>
                    </a:cubicBezTo>
                    <a:cubicBezTo>
                      <a:pt x="141" y="691"/>
                      <a:pt x="170" y="679"/>
                      <a:pt x="185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6" y="7"/>
                      <a:pt x="514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5871850" y="4359250"/>
                <a:ext cx="149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91" extrusionOk="0">
                    <a:moveTo>
                      <a:pt x="109" y="1"/>
                    </a:moveTo>
                    <a:cubicBezTo>
                      <a:pt x="89" y="1"/>
                      <a:pt x="69" y="7"/>
                      <a:pt x="51" y="21"/>
                    </a:cubicBezTo>
                    <a:cubicBezTo>
                      <a:pt x="1" y="47"/>
                      <a:pt x="1" y="113"/>
                      <a:pt x="26" y="155"/>
                    </a:cubicBezTo>
                    <a:lnTo>
                      <a:pt x="411" y="649"/>
                    </a:lnTo>
                    <a:cubicBezTo>
                      <a:pt x="431" y="679"/>
                      <a:pt x="459" y="691"/>
                      <a:pt x="487" y="691"/>
                    </a:cubicBezTo>
                    <a:cubicBezTo>
                      <a:pt x="507" y="691"/>
                      <a:pt x="528" y="685"/>
                      <a:pt x="545" y="674"/>
                    </a:cubicBezTo>
                    <a:cubicBezTo>
                      <a:pt x="595" y="641"/>
                      <a:pt x="595" y="574"/>
                      <a:pt x="562" y="532"/>
                    </a:cubicBezTo>
                    <a:lnTo>
                      <a:pt x="185" y="38"/>
                    </a:lnTo>
                    <a:cubicBezTo>
                      <a:pt x="166" y="14"/>
                      <a:pt x="138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6204125" y="4369400"/>
                <a:ext cx="422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41" y="411"/>
                    </a:cubicBezTo>
                    <a:lnTo>
                      <a:pt x="1691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5424725" y="4323775"/>
                <a:ext cx="201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804" y="804"/>
                    </a:ln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5402975" y="4343025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9"/>
                    </a:moveTo>
                    <a:cubicBezTo>
                      <a:pt x="461" y="419"/>
                      <a:pt x="553" y="503"/>
                      <a:pt x="553" y="612"/>
                    </a:cubicBezTo>
                    <a:cubicBezTo>
                      <a:pt x="553" y="721"/>
                      <a:pt x="461" y="813"/>
                      <a:pt x="352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43" y="419"/>
                      <a:pt x="352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1" y="721"/>
                      <a:pt x="2001" y="612"/>
                    </a:cubicBezTo>
                    <a:cubicBezTo>
                      <a:pt x="2001" y="503"/>
                      <a:pt x="2084" y="419"/>
                      <a:pt x="2193" y="419"/>
                    </a:cubicBezTo>
                    <a:close/>
                    <a:moveTo>
                      <a:pt x="628" y="1"/>
                    </a:moveTo>
                    <a:lnTo>
                      <a:pt x="628" y="394"/>
                    </a:lnTo>
                    <a:cubicBezTo>
                      <a:pt x="570" y="311"/>
                      <a:pt x="469" y="260"/>
                      <a:pt x="352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52" y="972"/>
                    </a:cubicBezTo>
                    <a:cubicBezTo>
                      <a:pt x="469" y="972"/>
                      <a:pt x="570" y="922"/>
                      <a:pt x="628" y="838"/>
                    </a:cubicBezTo>
                    <a:lnTo>
                      <a:pt x="628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543895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542202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5418675" y="4594525"/>
                <a:ext cx="322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5438950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5398150" y="4613350"/>
                <a:ext cx="732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930" y="403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54594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4" y="403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54004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27" y="403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5376825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5481025" y="46234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5410075" y="4282350"/>
                <a:ext cx="494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6" extrusionOk="0">
                    <a:moveTo>
                      <a:pt x="989" y="1"/>
                    </a:moveTo>
                    <a:cubicBezTo>
                      <a:pt x="445" y="1"/>
                      <a:pt x="1" y="444"/>
                      <a:pt x="1" y="988"/>
                    </a:cubicBezTo>
                    <a:cubicBezTo>
                      <a:pt x="1" y="1532"/>
                      <a:pt x="445" y="1976"/>
                      <a:pt x="989" y="1976"/>
                    </a:cubicBezTo>
                    <a:cubicBezTo>
                      <a:pt x="1533" y="1976"/>
                      <a:pt x="1976" y="1532"/>
                      <a:pt x="1976" y="988"/>
                    </a:cubicBezTo>
                    <a:cubicBezTo>
                      <a:pt x="1976" y="444"/>
                      <a:pt x="1533" y="1"/>
                      <a:pt x="98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5437925" y="4291450"/>
                <a:ext cx="159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6" extrusionOk="0">
                    <a:moveTo>
                      <a:pt x="205" y="0"/>
                    </a:moveTo>
                    <a:cubicBezTo>
                      <a:pt x="165" y="0"/>
                      <a:pt x="129" y="13"/>
                      <a:pt x="100" y="39"/>
                    </a:cubicBezTo>
                    <a:cubicBezTo>
                      <a:pt x="0" y="114"/>
                      <a:pt x="25" y="298"/>
                      <a:pt x="151" y="449"/>
                    </a:cubicBezTo>
                    <a:cubicBezTo>
                      <a:pt x="233" y="555"/>
                      <a:pt x="345" y="615"/>
                      <a:pt x="439" y="615"/>
                    </a:cubicBezTo>
                    <a:cubicBezTo>
                      <a:pt x="478" y="615"/>
                      <a:pt x="514" y="605"/>
                      <a:pt x="544" y="583"/>
                    </a:cubicBezTo>
                    <a:cubicBezTo>
                      <a:pt x="636" y="507"/>
                      <a:pt x="619" y="323"/>
                      <a:pt x="494" y="172"/>
                    </a:cubicBezTo>
                    <a:cubicBezTo>
                      <a:pt x="407" y="62"/>
                      <a:pt x="296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5042475" y="4373800"/>
                <a:ext cx="3693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72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87" y="2879"/>
                      <a:pt x="3800" y="4896"/>
                      <a:pt x="7390" y="4896"/>
                    </a:cubicBezTo>
                    <a:cubicBezTo>
                      <a:pt x="10972" y="4896"/>
                      <a:pt x="13977" y="2888"/>
                      <a:pt x="14772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85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5037450" y="4369400"/>
                <a:ext cx="425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3" extrusionOk="0">
                    <a:moveTo>
                      <a:pt x="1105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3" y="1239"/>
                      <a:pt x="578" y="1632"/>
                    </a:cubicBezTo>
                    <a:lnTo>
                      <a:pt x="1699" y="1306"/>
                    </a:lnTo>
                    <a:cubicBezTo>
                      <a:pt x="1457" y="946"/>
                      <a:pt x="1264" y="553"/>
                      <a:pt x="1147" y="143"/>
                    </a:cubicBez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53979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5" y="1"/>
                    </a:moveTo>
                    <a:cubicBezTo>
                      <a:pt x="467" y="1"/>
                      <a:pt x="439" y="14"/>
                      <a:pt x="419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72" y="685"/>
                      <a:pt x="94" y="691"/>
                      <a:pt x="115" y="691"/>
                    </a:cubicBezTo>
                    <a:cubicBezTo>
                      <a:pt x="145" y="691"/>
                      <a:pt x="173" y="679"/>
                      <a:pt x="193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5" y="7"/>
                      <a:pt x="515" y="1"/>
                      <a:pt x="495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50422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09" y="1"/>
                    </a:moveTo>
                    <a:cubicBezTo>
                      <a:pt x="89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1" y="649"/>
                    </a:lnTo>
                    <a:cubicBezTo>
                      <a:pt x="430" y="679"/>
                      <a:pt x="462" y="691"/>
                      <a:pt x="492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5374725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5" y="143"/>
                    </a:lnTo>
                    <a:cubicBezTo>
                      <a:pt x="419" y="553"/>
                      <a:pt x="235" y="938"/>
                      <a:pt x="1" y="1298"/>
                    </a:cubicBezTo>
                    <a:lnTo>
                      <a:pt x="1114" y="1624"/>
                    </a:lnTo>
                    <a:cubicBezTo>
                      <a:pt x="1331" y="1239"/>
                      <a:pt x="1507" y="829"/>
                      <a:pt x="1633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" name="Google Shape;469;p37"/>
          <p:cNvSpPr/>
          <p:nvPr/>
        </p:nvSpPr>
        <p:spPr>
          <a:xfrm>
            <a:off x="1323914" y="4601814"/>
            <a:ext cx="1959831" cy="194874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"/>
          <p:cNvSpPr/>
          <p:nvPr/>
        </p:nvSpPr>
        <p:spPr>
          <a:xfrm>
            <a:off x="5879253" y="4601814"/>
            <a:ext cx="1959831" cy="194874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3126300" y="265825"/>
            <a:ext cx="2891400" cy="12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Discussion </a:t>
            </a:r>
            <a:r>
              <a:rPr lang="en" sz="36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en</a:t>
            </a:r>
            <a:r>
              <a:rPr lang="en" sz="36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36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groupe</a:t>
            </a:r>
            <a:endParaRPr sz="36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473" name="Google Shape;473;p37"/>
          <p:cNvSpPr txBox="1">
            <a:spLocks noGrp="1"/>
          </p:cNvSpPr>
          <p:nvPr>
            <p:ph type="title" idx="2"/>
          </p:nvPr>
        </p:nvSpPr>
        <p:spPr>
          <a:xfrm>
            <a:off x="1200767" y="1639076"/>
            <a:ext cx="2248886" cy="1449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Qu’as-tu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remarqu</a:t>
            </a:r>
            <a:r>
              <a:rPr lang="fr-CA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é</a:t>
            </a:r>
            <a:r>
              <a:rPr lang="fr-CA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en lien avec l’usage de la voix 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?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471" name="Google Shape;471;p37"/>
          <p:cNvSpPr txBox="1">
            <a:spLocks noGrp="1"/>
          </p:cNvSpPr>
          <p:nvPr>
            <p:ph type="title" idx="2"/>
          </p:nvPr>
        </p:nvSpPr>
        <p:spPr>
          <a:xfrm>
            <a:off x="5608335" y="1839817"/>
            <a:ext cx="2464739" cy="1210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Quelle(s) </a:t>
            </a:r>
            <a:r>
              <a:rPr lang="fr-CA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fonction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(s)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avaient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les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objets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?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703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8000">
                <a:srgbClr val="409A8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Georgia" panose="02040502050405020303" pitchFamily="18" charset="0"/>
                <a:ea typeface="Palatino" pitchFamily="2" charset="77"/>
              </a:rPr>
              <a:t>COURS 2	</a:t>
            </a:r>
            <a:br>
              <a:rPr lang="en" sz="4500" dirty="0">
                <a:latin typeface="Georgia" panose="02040502050405020303" pitchFamily="18" charset="0"/>
                <a:ea typeface="Palatino" pitchFamily="2" charset="77"/>
              </a:rPr>
            </a:br>
            <a:r>
              <a:rPr lang="en" sz="4500" dirty="0" err="1">
                <a:latin typeface="Georgia" panose="02040502050405020303" pitchFamily="18" charset="0"/>
                <a:ea typeface="Palatino" pitchFamily="2" charset="77"/>
              </a:rPr>
              <a:t>Préparation</a:t>
            </a:r>
            <a:endParaRPr sz="4500" dirty="0">
              <a:latin typeface="Georgia" panose="02040502050405020303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543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35">
            <a:hlinkClick r:id="rId3"/>
          </p:cNvPr>
          <p:cNvPicPr preferRelativeResize="0"/>
          <p:nvPr/>
        </p:nvPicPr>
        <p:blipFill>
          <a:blip r:embed="rId4"/>
          <a:srcRect l="3770" r="3770"/>
          <a:stretch/>
        </p:blipFill>
        <p:spPr>
          <a:xfrm>
            <a:off x="494825" y="201250"/>
            <a:ext cx="4509000" cy="4549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29" name="Google Shape;329;p35"/>
          <p:cNvGrpSpPr/>
          <p:nvPr/>
        </p:nvGrpSpPr>
        <p:grpSpPr>
          <a:xfrm>
            <a:off x="3104759" y="4049575"/>
            <a:ext cx="1011338" cy="1011439"/>
            <a:chOff x="4566675" y="507600"/>
            <a:chExt cx="472875" cy="472900"/>
          </a:xfrm>
        </p:grpSpPr>
        <p:sp>
          <p:nvSpPr>
            <p:cNvPr id="330" name="Google Shape;330;p35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5207324" y="594300"/>
            <a:ext cx="36715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Nuage</a:t>
            </a:r>
            <a:r>
              <a:rPr lang="en" sz="3600" b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de mots</a:t>
            </a:r>
            <a:endParaRPr sz="3600" b="1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1"/>
          </p:nvPr>
        </p:nvSpPr>
        <p:spPr>
          <a:xfrm>
            <a:off x="5207325" y="1962299"/>
            <a:ext cx="3436200" cy="2826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Qu’as-tu ressenti en visionnant la pièce </a:t>
            </a:r>
            <a:r>
              <a:rPr lang="fr-CA" sz="2400" i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Première Neige</a:t>
            </a: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?</a:t>
            </a:r>
          </a:p>
          <a:p>
            <a:pPr marL="0" lvl="0" indent="0">
              <a:lnSpc>
                <a:spcPct val="100000"/>
              </a:lnSpc>
            </a:pPr>
            <a:endParaRPr lang="fr-CA" sz="24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  <a:p>
            <a:pPr marL="0" lvl="0" indent="0">
              <a:lnSpc>
                <a:spcPct val="100000"/>
              </a:lnSpc>
            </a:pP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Écris les </a:t>
            </a:r>
            <a:r>
              <a:rPr lang="fr-CA" sz="24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mots-clé</a:t>
            </a: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qui te viennent à l’esprit.</a:t>
            </a:r>
          </a:p>
        </p:txBody>
      </p:sp>
    </p:spTree>
    <p:extLst>
      <p:ext uri="{BB962C8B-B14F-4D97-AF65-F5344CB8AC3E}">
        <p14:creationId xmlns:p14="http://schemas.microsoft.com/office/powerpoint/2010/main" val="397438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34">
            <a:extLst>
              <a:ext uri="{FF2B5EF4-FFF2-40B4-BE49-F238E27FC236}">
                <a16:creationId xmlns:a16="http://schemas.microsoft.com/office/drawing/2014/main" id="{989B6E85-A88B-2146-910B-13559A79FB21}"/>
              </a:ext>
            </a:extLst>
          </p:cNvPr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8000">
                <a:srgbClr val="409A8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Georgia" panose="02040502050405020303" pitchFamily="18" charset="0"/>
                <a:ea typeface="Palatino" pitchFamily="2" charset="77"/>
              </a:rPr>
              <a:t>COURS 2</a:t>
            </a:r>
            <a:br>
              <a:rPr lang="en" sz="4500" dirty="0">
                <a:latin typeface="Georgia" panose="02040502050405020303" pitchFamily="18" charset="0"/>
                <a:ea typeface="Palatino" pitchFamily="2" charset="77"/>
              </a:rPr>
            </a:br>
            <a:r>
              <a:rPr lang="en" sz="4500" dirty="0" err="1">
                <a:latin typeface="Georgia" panose="02040502050405020303" pitchFamily="18" charset="0"/>
                <a:ea typeface="Palatino" pitchFamily="2" charset="77"/>
              </a:rPr>
              <a:t>Réalisation</a:t>
            </a:r>
            <a:endParaRPr sz="4500" dirty="0">
              <a:latin typeface="Georgia" panose="02040502050405020303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238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 txBox="1">
            <a:spLocks noGrp="1"/>
          </p:cNvSpPr>
          <p:nvPr>
            <p:ph type="subTitle" idx="1"/>
          </p:nvPr>
        </p:nvSpPr>
        <p:spPr>
          <a:xfrm>
            <a:off x="4004914" y="718275"/>
            <a:ext cx="4662008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Équipes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de 3-4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élèves</a:t>
            </a:r>
            <a:endParaRPr b="1" dirty="0">
              <a:solidFill>
                <a:schemeClr val="accent4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subTitle" idx="6"/>
          </p:nvPr>
        </p:nvSpPr>
        <p:spPr>
          <a:xfrm>
            <a:off x="4017767" y="3524524"/>
            <a:ext cx="4662008" cy="6168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Remettre un document pour l’équipe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21200" y="412445"/>
            <a:ext cx="2268000" cy="19876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Travail </a:t>
            </a:r>
            <a:r>
              <a:rPr lang="en" sz="34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d’équipe</a:t>
            </a:r>
            <a:endParaRPr sz="34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grpSp>
        <p:nvGrpSpPr>
          <p:cNvPr id="482" name="Google Shape;482;p38"/>
          <p:cNvGrpSpPr/>
          <p:nvPr/>
        </p:nvGrpSpPr>
        <p:grpSpPr>
          <a:xfrm>
            <a:off x="3188901" y="631719"/>
            <a:ext cx="659377" cy="659412"/>
            <a:chOff x="4566675" y="507600"/>
            <a:chExt cx="472875" cy="472900"/>
          </a:xfrm>
        </p:grpSpPr>
        <p:sp>
          <p:nvSpPr>
            <p:cNvPr id="483" name="Google Shape;483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8"/>
          <p:cNvGrpSpPr/>
          <p:nvPr/>
        </p:nvGrpSpPr>
        <p:grpSpPr>
          <a:xfrm>
            <a:off x="3188901" y="3461194"/>
            <a:ext cx="659377" cy="659412"/>
            <a:chOff x="4566675" y="507600"/>
            <a:chExt cx="472875" cy="472900"/>
          </a:xfrm>
        </p:grpSpPr>
        <p:sp>
          <p:nvSpPr>
            <p:cNvPr id="488" name="Google Shape;488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38"/>
          <p:cNvSpPr txBox="1">
            <a:spLocks noGrp="1"/>
          </p:cNvSpPr>
          <p:nvPr>
            <p:ph type="subTitle" idx="5"/>
          </p:nvPr>
        </p:nvSpPr>
        <p:spPr>
          <a:xfrm>
            <a:off x="4004914" y="1743549"/>
            <a:ext cx="4662008" cy="15828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Répondre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ensemble aux questions du document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collaborati</a:t>
            </a:r>
            <a:r>
              <a:rPr lang="fr-CA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f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en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discutant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de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vos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notes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prises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dans la grille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d’observation</a:t>
            </a:r>
            <a:endParaRPr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grpSp>
        <p:nvGrpSpPr>
          <p:cNvPr id="493" name="Google Shape;493;p38"/>
          <p:cNvGrpSpPr/>
          <p:nvPr/>
        </p:nvGrpSpPr>
        <p:grpSpPr>
          <a:xfrm>
            <a:off x="3188901" y="2041036"/>
            <a:ext cx="659377" cy="659412"/>
            <a:chOff x="4566675" y="507600"/>
            <a:chExt cx="472875" cy="472900"/>
          </a:xfrm>
        </p:grpSpPr>
        <p:sp>
          <p:nvSpPr>
            <p:cNvPr id="494" name="Google Shape;494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phique 2" descr="Cheers avec un remplissage uni">
            <a:extLst>
              <a:ext uri="{FF2B5EF4-FFF2-40B4-BE49-F238E27FC236}">
                <a16:creationId xmlns:a16="http://schemas.microsoft.com/office/drawing/2014/main" id="{07F46D05-408F-C14D-9F01-491C836A7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546" y="2400075"/>
            <a:ext cx="2330980" cy="23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05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35">
            <a:hlinkClick r:id="rId3"/>
          </p:cNvPr>
          <p:cNvPicPr preferRelativeResize="0"/>
          <p:nvPr/>
        </p:nvPicPr>
        <p:blipFill>
          <a:blip r:embed="rId4"/>
          <a:srcRect l="442" r="442"/>
          <a:stretch/>
        </p:blipFill>
        <p:spPr>
          <a:xfrm>
            <a:off x="494825" y="201250"/>
            <a:ext cx="4509000" cy="4549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29" name="Google Shape;329;p35"/>
          <p:cNvGrpSpPr/>
          <p:nvPr/>
        </p:nvGrpSpPr>
        <p:grpSpPr>
          <a:xfrm>
            <a:off x="3104759" y="4049575"/>
            <a:ext cx="1011338" cy="1011439"/>
            <a:chOff x="4566675" y="507600"/>
            <a:chExt cx="472875" cy="472900"/>
          </a:xfrm>
        </p:grpSpPr>
        <p:sp>
          <p:nvSpPr>
            <p:cNvPr id="330" name="Google Shape;330;p35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5207324" y="594300"/>
            <a:ext cx="36715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Appréciation</a:t>
            </a:r>
            <a:endParaRPr sz="3600" b="1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1"/>
          </p:nvPr>
        </p:nvSpPr>
        <p:spPr>
          <a:xfrm>
            <a:off x="5207324" y="1962299"/>
            <a:ext cx="3547061" cy="2826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lnSpc>
                <a:spcPct val="10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Réponds en vidéo à la question reçue.</a:t>
            </a:r>
          </a:p>
          <a:p>
            <a:pPr lvl="0" indent="-457200">
              <a:lnSpc>
                <a:spcPct val="100000"/>
              </a:lnSpc>
              <a:buFont typeface="+mj-lt"/>
              <a:buAutoNum type="arabicPeriod"/>
            </a:pPr>
            <a:endParaRPr lang="fr-CA" sz="24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  <a:p>
            <a:pPr lvl="0" indent="-457200">
              <a:lnSpc>
                <a:spcPct val="100000"/>
              </a:lnSpc>
              <a:buClr>
                <a:schemeClr val="accent4"/>
              </a:buClr>
              <a:buFont typeface="+mj-lt"/>
              <a:buAutoNum type="arabicPeriod"/>
            </a:pP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Décris quel a été le moment que tu as préféré et explique pourquoi.</a:t>
            </a:r>
          </a:p>
        </p:txBody>
      </p:sp>
    </p:spTree>
    <p:extLst>
      <p:ext uri="{BB962C8B-B14F-4D97-AF65-F5344CB8AC3E}">
        <p14:creationId xmlns:p14="http://schemas.microsoft.com/office/powerpoint/2010/main" val="426059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8000">
                <a:srgbClr val="409A8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Georgia" panose="02040502050405020303" pitchFamily="18" charset="0"/>
                <a:ea typeface="Palatino" pitchFamily="2" charset="77"/>
              </a:rPr>
              <a:t>COURS 1	</a:t>
            </a:r>
            <a:br>
              <a:rPr lang="en" sz="4500" dirty="0">
                <a:latin typeface="Georgia" panose="02040502050405020303" pitchFamily="18" charset="0"/>
                <a:ea typeface="Palatino" pitchFamily="2" charset="77"/>
              </a:rPr>
            </a:br>
            <a:r>
              <a:rPr lang="en" sz="4500" dirty="0" err="1">
                <a:latin typeface="Georgia" panose="02040502050405020303" pitchFamily="18" charset="0"/>
                <a:ea typeface="Palatino" pitchFamily="2" charset="77"/>
              </a:rPr>
              <a:t>Préparation</a:t>
            </a:r>
            <a:endParaRPr sz="4500" dirty="0">
              <a:latin typeface="Georgia" panose="02040502050405020303" pitchFamily="18" charset="0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34">
            <a:extLst>
              <a:ext uri="{FF2B5EF4-FFF2-40B4-BE49-F238E27FC236}">
                <a16:creationId xmlns:a16="http://schemas.microsoft.com/office/drawing/2014/main" id="{59D38EEE-BADA-0D4E-839E-B80999E258E3}"/>
              </a:ext>
            </a:extLst>
          </p:cNvPr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8000">
                <a:srgbClr val="409A8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Georgia" panose="02040502050405020303" pitchFamily="18" charset="0"/>
                <a:ea typeface="Palatino" pitchFamily="2" charset="77"/>
              </a:rPr>
              <a:t>COURS 2</a:t>
            </a:r>
            <a:br>
              <a:rPr lang="en" sz="4500" dirty="0">
                <a:latin typeface="Georgia" panose="02040502050405020303" pitchFamily="18" charset="0"/>
                <a:ea typeface="Palatino" pitchFamily="2" charset="77"/>
              </a:rPr>
            </a:br>
            <a:r>
              <a:rPr lang="en" sz="4500" dirty="0" err="1">
                <a:latin typeface="Georgia" panose="02040502050405020303" pitchFamily="18" charset="0"/>
                <a:ea typeface="Palatino" pitchFamily="2" charset="77"/>
              </a:rPr>
              <a:t>Intégration</a:t>
            </a:r>
            <a:endParaRPr sz="4500" dirty="0">
              <a:latin typeface="Georgia" panose="02040502050405020303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771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50"/>
          <p:cNvGrpSpPr/>
          <p:nvPr/>
        </p:nvGrpSpPr>
        <p:grpSpPr>
          <a:xfrm>
            <a:off x="384282" y="444256"/>
            <a:ext cx="2961612" cy="2812882"/>
            <a:chOff x="2123286" y="186725"/>
            <a:chExt cx="4901571" cy="4901571"/>
          </a:xfrm>
        </p:grpSpPr>
        <p:sp>
          <p:nvSpPr>
            <p:cNvPr id="727" name="Google Shape;727;p50"/>
            <p:cNvSpPr/>
            <p:nvPr/>
          </p:nvSpPr>
          <p:spPr>
            <a:xfrm>
              <a:off x="2123286" y="186725"/>
              <a:ext cx="4901571" cy="4901571"/>
            </a:xfrm>
            <a:custGeom>
              <a:avLst/>
              <a:gdLst/>
              <a:ahLst/>
              <a:cxnLst/>
              <a:rect l="l" t="t" r="r" b="b"/>
              <a:pathLst>
                <a:path w="153210" h="153210" extrusionOk="0">
                  <a:moveTo>
                    <a:pt x="76605" y="1"/>
                  </a:moveTo>
                  <a:cubicBezTo>
                    <a:pt x="56293" y="1"/>
                    <a:pt x="36802" y="8073"/>
                    <a:pt x="22432" y="22432"/>
                  </a:cubicBezTo>
                  <a:cubicBezTo>
                    <a:pt x="8073" y="36803"/>
                    <a:pt x="0" y="56281"/>
                    <a:pt x="0" y="76605"/>
                  </a:cubicBezTo>
                  <a:cubicBezTo>
                    <a:pt x="0" y="96917"/>
                    <a:pt x="8073" y="116407"/>
                    <a:pt x="22432" y="130778"/>
                  </a:cubicBezTo>
                  <a:cubicBezTo>
                    <a:pt x="36802" y="145137"/>
                    <a:pt x="56293" y="153209"/>
                    <a:pt x="76605" y="153209"/>
                  </a:cubicBezTo>
                  <a:cubicBezTo>
                    <a:pt x="96917" y="153209"/>
                    <a:pt x="116408" y="145137"/>
                    <a:pt x="130778" y="130778"/>
                  </a:cubicBezTo>
                  <a:cubicBezTo>
                    <a:pt x="145137" y="116407"/>
                    <a:pt x="153210" y="96917"/>
                    <a:pt x="153210" y="76605"/>
                  </a:cubicBezTo>
                  <a:cubicBezTo>
                    <a:pt x="153210" y="56281"/>
                    <a:pt x="145137" y="36803"/>
                    <a:pt x="130778" y="22432"/>
                  </a:cubicBezTo>
                  <a:cubicBezTo>
                    <a:pt x="116408" y="8073"/>
                    <a:pt x="96917" y="1"/>
                    <a:pt x="76605" y="1"/>
                  </a:cubicBezTo>
                  <a:close/>
                </a:path>
              </a:pathLst>
            </a:custGeom>
            <a:gradFill>
              <a:gsLst>
                <a:gs pos="0">
                  <a:srgbClr val="0AC668">
                    <a:alpha val="32549"/>
                  </a:srgbClr>
                </a:gs>
                <a:gs pos="100000">
                  <a:srgbClr val="0A94C6">
                    <a:alpha val="9803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Georgia" panose="02040502050405020303" pitchFamily="18" charset="0"/>
              </a:endParaRPr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2927678" y="1041025"/>
              <a:ext cx="3292861" cy="3293198"/>
            </a:xfrm>
            <a:custGeom>
              <a:avLst/>
              <a:gdLst/>
              <a:ahLst/>
              <a:cxnLst/>
              <a:rect l="l" t="t" r="r" b="b"/>
              <a:pathLst>
                <a:path w="116706" h="116718" extrusionOk="0">
                  <a:moveTo>
                    <a:pt x="58353" y="1"/>
                  </a:moveTo>
                  <a:cubicBezTo>
                    <a:pt x="26123" y="1"/>
                    <a:pt x="0" y="26135"/>
                    <a:pt x="0" y="58365"/>
                  </a:cubicBezTo>
                  <a:cubicBezTo>
                    <a:pt x="0" y="73843"/>
                    <a:pt x="6144" y="88690"/>
                    <a:pt x="17086" y="99632"/>
                  </a:cubicBezTo>
                  <a:cubicBezTo>
                    <a:pt x="28028" y="110574"/>
                    <a:pt x="42875" y="116717"/>
                    <a:pt x="58353" y="116717"/>
                  </a:cubicBezTo>
                  <a:cubicBezTo>
                    <a:pt x="73831" y="116717"/>
                    <a:pt x="88678" y="110574"/>
                    <a:pt x="99620" y="99632"/>
                  </a:cubicBezTo>
                  <a:cubicBezTo>
                    <a:pt x="110562" y="88690"/>
                    <a:pt x="116706" y="73843"/>
                    <a:pt x="116706" y="58365"/>
                  </a:cubicBezTo>
                  <a:cubicBezTo>
                    <a:pt x="116706" y="42887"/>
                    <a:pt x="110562" y="28040"/>
                    <a:pt x="99620" y="17098"/>
                  </a:cubicBezTo>
                  <a:cubicBezTo>
                    <a:pt x="88678" y="6156"/>
                    <a:pt x="73831" y="1"/>
                    <a:pt x="58353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  <a:alpha val="48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732" name="Google Shape;732;p50"/>
          <p:cNvGrpSpPr/>
          <p:nvPr/>
        </p:nvGrpSpPr>
        <p:grpSpPr>
          <a:xfrm>
            <a:off x="-70962" y="3513278"/>
            <a:ext cx="9285924" cy="695704"/>
            <a:chOff x="-61693" y="3790528"/>
            <a:chExt cx="9285924" cy="695704"/>
          </a:xfrm>
        </p:grpSpPr>
        <p:grpSp>
          <p:nvGrpSpPr>
            <p:cNvPr id="733" name="Google Shape;733;p50"/>
            <p:cNvGrpSpPr/>
            <p:nvPr/>
          </p:nvGrpSpPr>
          <p:grpSpPr>
            <a:xfrm>
              <a:off x="-61693" y="3790528"/>
              <a:ext cx="2533282" cy="692594"/>
              <a:chOff x="1289475" y="4243850"/>
              <a:chExt cx="1284300" cy="351125"/>
            </a:xfrm>
          </p:grpSpPr>
          <p:sp>
            <p:nvSpPr>
              <p:cNvPr id="734" name="Google Shape;734;p50"/>
              <p:cNvSpPr/>
              <p:nvPr/>
            </p:nvSpPr>
            <p:spPr>
              <a:xfrm>
                <a:off x="1676975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1" y="0"/>
                    </a:moveTo>
                    <a:lnTo>
                      <a:pt x="1" y="795"/>
                    </a:lnTo>
                    <a:lnTo>
                      <a:pt x="796" y="795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35" name="Google Shape;735;p50"/>
              <p:cNvSpPr/>
              <p:nvPr/>
            </p:nvSpPr>
            <p:spPr>
              <a:xfrm>
                <a:off x="1655000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1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61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1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1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1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36" name="Google Shape;736;p50"/>
              <p:cNvSpPr/>
              <p:nvPr/>
            </p:nvSpPr>
            <p:spPr>
              <a:xfrm>
                <a:off x="1676975" y="4304750"/>
                <a:ext cx="56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806" extrusionOk="0">
                    <a:moveTo>
                      <a:pt x="1" y="0"/>
                    </a:moveTo>
                    <a:lnTo>
                      <a:pt x="1" y="10805"/>
                    </a:lnTo>
                    <a:lnTo>
                      <a:pt x="227" y="1080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37" name="Google Shape;737;p50"/>
              <p:cNvSpPr/>
              <p:nvPr/>
            </p:nvSpPr>
            <p:spPr>
              <a:xfrm>
                <a:off x="1693925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38" name="Google Shape;738;p50"/>
              <p:cNvSpPr/>
              <p:nvPr/>
            </p:nvSpPr>
            <p:spPr>
              <a:xfrm>
                <a:off x="1670900" y="4556250"/>
                <a:ext cx="320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754" extrusionOk="0">
                    <a:moveTo>
                      <a:pt x="1281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1" y="753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39" name="Google Shape;739;p50"/>
              <p:cNvSpPr/>
              <p:nvPr/>
            </p:nvSpPr>
            <p:spPr>
              <a:xfrm>
                <a:off x="1676975" y="4560425"/>
                <a:ext cx="56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87" extrusionOk="0">
                    <a:moveTo>
                      <a:pt x="227" y="1"/>
                    </a:moveTo>
                    <a:lnTo>
                      <a:pt x="1" y="42"/>
                    </a:lnTo>
                    <a:lnTo>
                      <a:pt x="1" y="586"/>
                    </a:lnTo>
                    <a:lnTo>
                      <a:pt x="227" y="58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0" name="Google Shape;740;p50"/>
              <p:cNvSpPr/>
              <p:nvPr/>
            </p:nvSpPr>
            <p:spPr>
              <a:xfrm>
                <a:off x="1650400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922" y="402"/>
                    </a:ln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1" name="Google Shape;741;p50"/>
              <p:cNvSpPr/>
              <p:nvPr/>
            </p:nvSpPr>
            <p:spPr>
              <a:xfrm>
                <a:off x="1656250" y="4574875"/>
                <a:ext cx="59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2" name="Google Shape;742;p50"/>
              <p:cNvSpPr/>
              <p:nvPr/>
            </p:nvSpPr>
            <p:spPr>
              <a:xfrm>
                <a:off x="1715475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3" name="Google Shape;743;p50"/>
              <p:cNvSpPr/>
              <p:nvPr/>
            </p:nvSpPr>
            <p:spPr>
              <a:xfrm>
                <a:off x="1628850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4" name="Google Shape;744;p50"/>
              <p:cNvSpPr/>
              <p:nvPr/>
            </p:nvSpPr>
            <p:spPr>
              <a:xfrm>
                <a:off x="1634925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5" name="Google Shape;745;p50"/>
              <p:cNvSpPr/>
              <p:nvPr/>
            </p:nvSpPr>
            <p:spPr>
              <a:xfrm>
                <a:off x="1662125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6" name="Google Shape;746;p50"/>
              <p:cNvSpPr/>
              <p:nvPr/>
            </p:nvSpPr>
            <p:spPr>
              <a:xfrm>
                <a:off x="1667550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6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93" y="581"/>
                    </a:cubicBezTo>
                    <a:cubicBezTo>
                      <a:pt x="123" y="603"/>
                      <a:pt x="159" y="613"/>
                      <a:pt x="198" y="613"/>
                    </a:cubicBezTo>
                    <a:cubicBezTo>
                      <a:pt x="293" y="613"/>
                      <a:pt x="406" y="553"/>
                      <a:pt x="495" y="447"/>
                    </a:cubicBezTo>
                    <a:cubicBezTo>
                      <a:pt x="612" y="296"/>
                      <a:pt x="637" y="112"/>
                      <a:pt x="537" y="37"/>
                    </a:cubicBezTo>
                    <a:cubicBezTo>
                      <a:pt x="509" y="12"/>
                      <a:pt x="474" y="0"/>
                      <a:pt x="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7" name="Google Shape;747;p50"/>
              <p:cNvSpPr/>
              <p:nvPr/>
            </p:nvSpPr>
            <p:spPr>
              <a:xfrm>
                <a:off x="1710025" y="4335300"/>
                <a:ext cx="369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65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3" y="4101"/>
                    </a:cubicBezTo>
                    <a:cubicBezTo>
                      <a:pt x="4186" y="4101"/>
                      <a:pt x="1499" y="2360"/>
                      <a:pt x="788" y="17"/>
                    </a:cubicBezTo>
                    <a:lnTo>
                      <a:pt x="1" y="193"/>
                    </a:lnTo>
                    <a:cubicBezTo>
                      <a:pt x="788" y="2888"/>
                      <a:pt x="3801" y="4905"/>
                      <a:pt x="7383" y="4905"/>
                    </a:cubicBezTo>
                    <a:cubicBezTo>
                      <a:pt x="10973" y="4905"/>
                      <a:pt x="13986" y="2879"/>
                      <a:pt x="14764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8" name="Google Shape;748;p50"/>
              <p:cNvSpPr/>
              <p:nvPr/>
            </p:nvSpPr>
            <p:spPr>
              <a:xfrm>
                <a:off x="2041875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27" y="553"/>
                      <a:pt x="243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9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49" name="Google Shape;749;p50"/>
              <p:cNvSpPr/>
              <p:nvPr/>
            </p:nvSpPr>
            <p:spPr>
              <a:xfrm>
                <a:off x="1708775" y="4320750"/>
                <a:ext cx="14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1" y="55"/>
                      <a:pt x="1" y="114"/>
                      <a:pt x="26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7" y="695"/>
                    </a:cubicBezTo>
                    <a:cubicBezTo>
                      <a:pt x="507" y="695"/>
                      <a:pt x="527" y="688"/>
                      <a:pt x="545" y="674"/>
                    </a:cubicBezTo>
                    <a:cubicBezTo>
                      <a:pt x="587" y="641"/>
                      <a:pt x="595" y="582"/>
                      <a:pt x="561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0" name="Google Shape;750;p50"/>
              <p:cNvSpPr/>
              <p:nvPr/>
            </p:nvSpPr>
            <p:spPr>
              <a:xfrm>
                <a:off x="2064475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1" y="674"/>
                    </a:cubicBezTo>
                    <a:cubicBezTo>
                      <a:pt x="68" y="688"/>
                      <a:pt x="90" y="695"/>
                      <a:pt x="111" y="695"/>
                    </a:cubicBezTo>
                    <a:cubicBezTo>
                      <a:pt x="141" y="695"/>
                      <a:pt x="170" y="682"/>
                      <a:pt x="185" y="658"/>
                    </a:cubicBezTo>
                    <a:lnTo>
                      <a:pt x="570" y="164"/>
                    </a:lnTo>
                    <a:cubicBezTo>
                      <a:pt x="603" y="114"/>
                      <a:pt x="595" y="55"/>
                      <a:pt x="553" y="21"/>
                    </a:cubicBezTo>
                    <a:cubicBezTo>
                      <a:pt x="535" y="8"/>
                      <a:pt x="513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1" name="Google Shape;751;p50"/>
              <p:cNvSpPr/>
              <p:nvPr/>
            </p:nvSpPr>
            <p:spPr>
              <a:xfrm>
                <a:off x="1705025" y="4331100"/>
                <a:ext cx="420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17" extrusionOk="0">
                    <a:moveTo>
                      <a:pt x="1096" y="1"/>
                    </a:moveTo>
                    <a:lnTo>
                      <a:pt x="0" y="244"/>
                    </a:lnTo>
                    <a:lnTo>
                      <a:pt x="50" y="411"/>
                    </a:lnTo>
                    <a:cubicBezTo>
                      <a:pt x="167" y="829"/>
                      <a:pt x="343" y="1231"/>
                      <a:pt x="569" y="1616"/>
                    </a:cubicBezTo>
                    <a:lnTo>
                      <a:pt x="1682" y="1298"/>
                    </a:lnTo>
                    <a:cubicBezTo>
                      <a:pt x="1448" y="938"/>
                      <a:pt x="1264" y="553"/>
                      <a:pt x="1138" y="143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2" name="Google Shape;752;p50"/>
              <p:cNvSpPr/>
              <p:nvPr/>
            </p:nvSpPr>
            <p:spPr>
              <a:xfrm>
                <a:off x="2505750" y="4285500"/>
                <a:ext cx="201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804" y="79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3" name="Google Shape;753;p50"/>
              <p:cNvSpPr/>
              <p:nvPr/>
            </p:nvSpPr>
            <p:spPr>
              <a:xfrm>
                <a:off x="24839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52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44" y="410"/>
                      <a:pt x="352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28" y="0"/>
                    </a:moveTo>
                    <a:lnTo>
                      <a:pt x="628" y="385"/>
                    </a:lnTo>
                    <a:cubicBezTo>
                      <a:pt x="570" y="310"/>
                      <a:pt x="469" y="251"/>
                      <a:pt x="352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52" y="971"/>
                    </a:cubicBezTo>
                    <a:cubicBezTo>
                      <a:pt x="469" y="971"/>
                      <a:pt x="570" y="913"/>
                      <a:pt x="628" y="837"/>
                    </a:cubicBezTo>
                    <a:lnTo>
                      <a:pt x="628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4" name="Google Shape;754;p50"/>
              <p:cNvSpPr/>
              <p:nvPr/>
            </p:nvSpPr>
            <p:spPr>
              <a:xfrm>
                <a:off x="25057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5" name="Google Shape;755;p50"/>
              <p:cNvSpPr/>
              <p:nvPr/>
            </p:nvSpPr>
            <p:spPr>
              <a:xfrm>
                <a:off x="25229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6" name="Google Shape;756;p50"/>
              <p:cNvSpPr/>
              <p:nvPr/>
            </p:nvSpPr>
            <p:spPr>
              <a:xfrm>
                <a:off x="24996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0" y="260"/>
                    </a:lnTo>
                    <a:lnTo>
                      <a:pt x="0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7" name="Google Shape;757;p50"/>
              <p:cNvSpPr/>
              <p:nvPr/>
            </p:nvSpPr>
            <p:spPr>
              <a:xfrm>
                <a:off x="25057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8" name="Google Shape;758;p50"/>
              <p:cNvSpPr/>
              <p:nvPr/>
            </p:nvSpPr>
            <p:spPr>
              <a:xfrm>
                <a:off x="2479175" y="4574875"/>
                <a:ext cx="732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30" y="402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59" name="Google Shape;759;p50"/>
              <p:cNvSpPr/>
              <p:nvPr/>
            </p:nvSpPr>
            <p:spPr>
              <a:xfrm>
                <a:off x="24852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0" name="Google Shape;760;p50"/>
              <p:cNvSpPr/>
              <p:nvPr/>
            </p:nvSpPr>
            <p:spPr>
              <a:xfrm>
                <a:off x="25444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1" name="Google Shape;761;p50"/>
              <p:cNvSpPr/>
              <p:nvPr/>
            </p:nvSpPr>
            <p:spPr>
              <a:xfrm>
                <a:off x="2457825" y="4584900"/>
                <a:ext cx="1159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37" y="402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2" name="Google Shape;762;p50"/>
              <p:cNvSpPr/>
              <p:nvPr/>
            </p:nvSpPr>
            <p:spPr>
              <a:xfrm>
                <a:off x="24639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3" name="Google Shape;763;p50"/>
              <p:cNvSpPr/>
              <p:nvPr/>
            </p:nvSpPr>
            <p:spPr>
              <a:xfrm>
                <a:off x="24911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4" name="Google Shape;764;p50"/>
              <p:cNvSpPr/>
              <p:nvPr/>
            </p:nvSpPr>
            <p:spPr>
              <a:xfrm>
                <a:off x="2496525" y="4253075"/>
                <a:ext cx="15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11" extrusionOk="0">
                    <a:moveTo>
                      <a:pt x="437" y="1"/>
                    </a:moveTo>
                    <a:cubicBezTo>
                      <a:pt x="345" y="1"/>
                      <a:pt x="232" y="61"/>
                      <a:pt x="143" y="167"/>
                    </a:cubicBezTo>
                    <a:cubicBezTo>
                      <a:pt x="18" y="318"/>
                      <a:pt x="1" y="502"/>
                      <a:pt x="93" y="578"/>
                    </a:cubicBezTo>
                    <a:cubicBezTo>
                      <a:pt x="123" y="600"/>
                      <a:pt x="159" y="610"/>
                      <a:pt x="198" y="610"/>
                    </a:cubicBezTo>
                    <a:cubicBezTo>
                      <a:pt x="292" y="610"/>
                      <a:pt x="404" y="550"/>
                      <a:pt x="486" y="444"/>
                    </a:cubicBezTo>
                    <a:cubicBezTo>
                      <a:pt x="612" y="293"/>
                      <a:pt x="637" y="109"/>
                      <a:pt x="537" y="34"/>
                    </a:cubicBezTo>
                    <a:cubicBezTo>
                      <a:pt x="509" y="11"/>
                      <a:pt x="475" y="1"/>
                      <a:pt x="4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5" name="Google Shape;765;p50"/>
              <p:cNvSpPr/>
              <p:nvPr/>
            </p:nvSpPr>
            <p:spPr>
              <a:xfrm>
                <a:off x="12945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96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94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6" name="Google Shape;766;p50"/>
              <p:cNvSpPr/>
              <p:nvPr/>
            </p:nvSpPr>
            <p:spPr>
              <a:xfrm>
                <a:off x="1626550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45" y="143"/>
                    </a:lnTo>
                    <a:cubicBezTo>
                      <a:pt x="427" y="553"/>
                      <a:pt x="235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1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7" name="Google Shape;767;p50"/>
              <p:cNvSpPr/>
              <p:nvPr/>
            </p:nvSpPr>
            <p:spPr>
              <a:xfrm>
                <a:off x="12932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111" y="1"/>
                    </a:moveTo>
                    <a:cubicBezTo>
                      <a:pt x="90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0" y="658"/>
                    </a:lnTo>
                    <a:cubicBezTo>
                      <a:pt x="430" y="682"/>
                      <a:pt x="461" y="695"/>
                      <a:pt x="491" y="695"/>
                    </a:cubicBezTo>
                    <a:cubicBezTo>
                      <a:pt x="513" y="695"/>
                      <a:pt x="535" y="688"/>
                      <a:pt x="553" y="674"/>
                    </a:cubicBezTo>
                    <a:cubicBezTo>
                      <a:pt x="595" y="641"/>
                      <a:pt x="603" y="582"/>
                      <a:pt x="569" y="540"/>
                    </a:cubicBezTo>
                    <a:lnTo>
                      <a:pt x="184" y="38"/>
                    </a:lnTo>
                    <a:cubicBezTo>
                      <a:pt x="170" y="14"/>
                      <a:pt x="141" y="1"/>
                      <a:pt x="111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8" name="Google Shape;768;p50"/>
              <p:cNvSpPr/>
              <p:nvPr/>
            </p:nvSpPr>
            <p:spPr>
              <a:xfrm>
                <a:off x="16489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8" y="641"/>
                      <a:pt x="59" y="674"/>
                    </a:cubicBezTo>
                    <a:cubicBezTo>
                      <a:pt x="76" y="688"/>
                      <a:pt x="96" y="695"/>
                      <a:pt x="117" y="695"/>
                    </a:cubicBezTo>
                    <a:cubicBezTo>
                      <a:pt x="145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2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69" name="Google Shape;769;p50"/>
              <p:cNvSpPr/>
              <p:nvPr/>
            </p:nvSpPr>
            <p:spPr>
              <a:xfrm>
                <a:off x="1289475" y="4331100"/>
                <a:ext cx="423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76" y="829"/>
                      <a:pt x="352" y="1231"/>
                      <a:pt x="578" y="1616"/>
                    </a:cubicBezTo>
                    <a:lnTo>
                      <a:pt x="1691" y="1298"/>
                    </a:lnTo>
                    <a:cubicBezTo>
                      <a:pt x="1457" y="938"/>
                      <a:pt x="1264" y="553"/>
                      <a:pt x="1147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0" name="Google Shape;770;p50"/>
              <p:cNvSpPr/>
              <p:nvPr/>
            </p:nvSpPr>
            <p:spPr>
              <a:xfrm>
                <a:off x="2091050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795" y="795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1" name="Google Shape;771;p50"/>
              <p:cNvSpPr/>
              <p:nvPr/>
            </p:nvSpPr>
            <p:spPr>
              <a:xfrm>
                <a:off x="20690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0" y="410"/>
                    </a:moveTo>
                    <a:cubicBezTo>
                      <a:pt x="469" y="410"/>
                      <a:pt x="553" y="502"/>
                      <a:pt x="553" y="611"/>
                    </a:cubicBezTo>
                    <a:cubicBezTo>
                      <a:pt x="553" y="720"/>
                      <a:pt x="469" y="804"/>
                      <a:pt x="360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0" y="410"/>
                    </a:cubicBezTo>
                    <a:close/>
                    <a:moveTo>
                      <a:pt x="2202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202" y="804"/>
                    </a:cubicBezTo>
                    <a:cubicBezTo>
                      <a:pt x="2093" y="804"/>
                      <a:pt x="2001" y="720"/>
                      <a:pt x="2001" y="611"/>
                    </a:cubicBezTo>
                    <a:cubicBezTo>
                      <a:pt x="2001" y="502"/>
                      <a:pt x="2093" y="410"/>
                      <a:pt x="2202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0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0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25" y="10813"/>
                    </a:lnTo>
                    <a:lnTo>
                      <a:pt x="1925" y="837"/>
                    </a:lnTo>
                    <a:cubicBezTo>
                      <a:pt x="1984" y="913"/>
                      <a:pt x="2084" y="971"/>
                      <a:pt x="2202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202" y="251"/>
                    </a:cubicBezTo>
                    <a:cubicBezTo>
                      <a:pt x="2084" y="251"/>
                      <a:pt x="1984" y="310"/>
                      <a:pt x="1925" y="385"/>
                    </a:cubicBezTo>
                    <a:lnTo>
                      <a:pt x="192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2" name="Google Shape;772;p50"/>
              <p:cNvSpPr/>
              <p:nvPr/>
            </p:nvSpPr>
            <p:spPr>
              <a:xfrm>
                <a:off x="20910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3" name="Google Shape;773;p50"/>
              <p:cNvSpPr/>
              <p:nvPr/>
            </p:nvSpPr>
            <p:spPr>
              <a:xfrm>
                <a:off x="21080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4" name="Google Shape;774;p50"/>
              <p:cNvSpPr/>
              <p:nvPr/>
            </p:nvSpPr>
            <p:spPr>
              <a:xfrm>
                <a:off x="20849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5" name="Google Shape;775;p50"/>
              <p:cNvSpPr/>
              <p:nvPr/>
            </p:nvSpPr>
            <p:spPr>
              <a:xfrm>
                <a:off x="20910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6" name="Google Shape;776;p50"/>
              <p:cNvSpPr/>
              <p:nvPr/>
            </p:nvSpPr>
            <p:spPr>
              <a:xfrm>
                <a:off x="2064475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21" y="402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7" name="Google Shape;777;p50"/>
              <p:cNvSpPr/>
              <p:nvPr/>
            </p:nvSpPr>
            <p:spPr>
              <a:xfrm>
                <a:off x="2070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8" name="Google Shape;778;p50"/>
              <p:cNvSpPr/>
              <p:nvPr/>
            </p:nvSpPr>
            <p:spPr>
              <a:xfrm>
                <a:off x="2129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79" name="Google Shape;779;p50"/>
              <p:cNvSpPr/>
              <p:nvPr/>
            </p:nvSpPr>
            <p:spPr>
              <a:xfrm>
                <a:off x="2042925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0" name="Google Shape;780;p50"/>
              <p:cNvSpPr/>
              <p:nvPr/>
            </p:nvSpPr>
            <p:spPr>
              <a:xfrm>
                <a:off x="20490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1" name="Google Shape;781;p50"/>
              <p:cNvSpPr/>
              <p:nvPr/>
            </p:nvSpPr>
            <p:spPr>
              <a:xfrm>
                <a:off x="20764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6" y="1532"/>
                      <a:pt x="1976" y="988"/>
                    </a:cubicBezTo>
                    <a:cubicBezTo>
                      <a:pt x="1976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2" name="Google Shape;782;p50"/>
              <p:cNvSpPr/>
              <p:nvPr/>
            </p:nvSpPr>
            <p:spPr>
              <a:xfrm>
                <a:off x="2081625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8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101" y="581"/>
                    </a:cubicBezTo>
                    <a:cubicBezTo>
                      <a:pt x="128" y="603"/>
                      <a:pt x="163" y="613"/>
                      <a:pt x="201" y="613"/>
                    </a:cubicBezTo>
                    <a:cubicBezTo>
                      <a:pt x="292" y="613"/>
                      <a:pt x="406" y="553"/>
                      <a:pt x="494" y="447"/>
                    </a:cubicBezTo>
                    <a:cubicBezTo>
                      <a:pt x="612" y="296"/>
                      <a:pt x="637" y="112"/>
                      <a:pt x="545" y="37"/>
                    </a:cubicBezTo>
                    <a:cubicBezTo>
                      <a:pt x="515" y="12"/>
                      <a:pt x="478" y="0"/>
                      <a:pt x="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3" name="Google Shape;783;p50"/>
              <p:cNvSpPr/>
              <p:nvPr/>
            </p:nvSpPr>
            <p:spPr>
              <a:xfrm>
                <a:off x="21241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86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4" name="Google Shape;784;p50"/>
              <p:cNvSpPr/>
              <p:nvPr/>
            </p:nvSpPr>
            <p:spPr>
              <a:xfrm>
                <a:off x="2455950" y="4331100"/>
                <a:ext cx="425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36" y="553"/>
                      <a:pt x="243" y="938"/>
                      <a:pt x="0" y="1306"/>
                    </a:cubicBezTo>
                    <a:lnTo>
                      <a:pt x="1122" y="1624"/>
                    </a:lnTo>
                    <a:cubicBezTo>
                      <a:pt x="1348" y="1239"/>
                      <a:pt x="1532" y="829"/>
                      <a:pt x="1649" y="411"/>
                    </a:cubicBezTo>
                    <a:lnTo>
                      <a:pt x="1699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5" name="Google Shape;785;p50"/>
              <p:cNvSpPr/>
              <p:nvPr/>
            </p:nvSpPr>
            <p:spPr>
              <a:xfrm>
                <a:off x="2122850" y="4320750"/>
                <a:ext cx="151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8" y="695"/>
                    </a:cubicBezTo>
                    <a:cubicBezTo>
                      <a:pt x="509" y="695"/>
                      <a:pt x="532" y="688"/>
                      <a:pt x="553" y="674"/>
                    </a:cubicBezTo>
                    <a:cubicBezTo>
                      <a:pt x="595" y="641"/>
                      <a:pt x="603" y="582"/>
                      <a:pt x="570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6" name="Google Shape;786;p50"/>
              <p:cNvSpPr/>
              <p:nvPr/>
            </p:nvSpPr>
            <p:spPr>
              <a:xfrm>
                <a:off x="24785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0" y="674"/>
                    </a:cubicBezTo>
                    <a:cubicBezTo>
                      <a:pt x="68" y="688"/>
                      <a:pt x="90" y="695"/>
                      <a:pt x="112" y="695"/>
                    </a:cubicBezTo>
                    <a:cubicBezTo>
                      <a:pt x="142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3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87" name="Google Shape;787;p50"/>
              <p:cNvSpPr/>
              <p:nvPr/>
            </p:nvSpPr>
            <p:spPr>
              <a:xfrm>
                <a:off x="2119075" y="4331100"/>
                <a:ext cx="421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68" y="829"/>
                      <a:pt x="352" y="1231"/>
                      <a:pt x="570" y="1616"/>
                    </a:cubicBezTo>
                    <a:lnTo>
                      <a:pt x="1683" y="1298"/>
                    </a:lnTo>
                    <a:cubicBezTo>
                      <a:pt x="1449" y="938"/>
                      <a:pt x="1265" y="553"/>
                      <a:pt x="1139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788" name="Google Shape;788;p50"/>
            <p:cNvGrpSpPr/>
            <p:nvPr/>
          </p:nvGrpSpPr>
          <p:grpSpPr>
            <a:xfrm>
              <a:off x="6690940" y="3793744"/>
              <a:ext cx="2533291" cy="692489"/>
              <a:chOff x="4961900" y="4282350"/>
              <a:chExt cx="1284500" cy="351125"/>
            </a:xfrm>
          </p:grpSpPr>
          <p:sp>
            <p:nvSpPr>
              <p:cNvPr id="789" name="Google Shape;789;p50"/>
              <p:cNvSpPr/>
              <p:nvPr/>
            </p:nvSpPr>
            <p:spPr>
              <a:xfrm>
                <a:off x="5839000" y="4323775"/>
                <a:ext cx="199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0" name="Google Shape;790;p50"/>
              <p:cNvSpPr/>
              <p:nvPr/>
            </p:nvSpPr>
            <p:spPr>
              <a:xfrm>
                <a:off x="5817050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193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1" name="Google Shape;791;p50"/>
              <p:cNvSpPr/>
              <p:nvPr/>
            </p:nvSpPr>
            <p:spPr>
              <a:xfrm>
                <a:off x="585302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2" name="Google Shape;792;p50"/>
              <p:cNvSpPr/>
              <p:nvPr/>
            </p:nvSpPr>
            <p:spPr>
              <a:xfrm>
                <a:off x="583607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3" name="Google Shape;793;p50"/>
              <p:cNvSpPr/>
              <p:nvPr/>
            </p:nvSpPr>
            <p:spPr>
              <a:xfrm>
                <a:off x="5832950" y="4594525"/>
                <a:ext cx="320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1" y="754"/>
                    </a:lnTo>
                    <a:lnTo>
                      <a:pt x="1281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4" name="Google Shape;794;p50"/>
              <p:cNvSpPr/>
              <p:nvPr/>
            </p:nvSpPr>
            <p:spPr>
              <a:xfrm>
                <a:off x="5853025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5" name="Google Shape;795;p50"/>
              <p:cNvSpPr/>
              <p:nvPr/>
            </p:nvSpPr>
            <p:spPr>
              <a:xfrm>
                <a:off x="5812450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6" name="Google Shape;796;p50"/>
              <p:cNvSpPr/>
              <p:nvPr/>
            </p:nvSpPr>
            <p:spPr>
              <a:xfrm>
                <a:off x="58737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26" y="40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7" name="Google Shape;797;p50"/>
              <p:cNvSpPr/>
              <p:nvPr/>
            </p:nvSpPr>
            <p:spPr>
              <a:xfrm>
                <a:off x="5814525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8" name="Google Shape;798;p50"/>
              <p:cNvSpPr/>
              <p:nvPr/>
            </p:nvSpPr>
            <p:spPr>
              <a:xfrm>
                <a:off x="5790900" y="4623400"/>
                <a:ext cx="1161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799" name="Google Shape;799;p50"/>
              <p:cNvSpPr/>
              <p:nvPr/>
            </p:nvSpPr>
            <p:spPr>
              <a:xfrm>
                <a:off x="5895075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0" name="Google Shape;800;p50"/>
              <p:cNvSpPr/>
              <p:nvPr/>
            </p:nvSpPr>
            <p:spPr>
              <a:xfrm>
                <a:off x="5824375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35" y="1"/>
                      <a:pt x="0" y="444"/>
                      <a:pt x="0" y="988"/>
                    </a:cubicBezTo>
                    <a:cubicBezTo>
                      <a:pt x="0" y="1532"/>
                      <a:pt x="435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1" name="Google Shape;801;p50"/>
              <p:cNvSpPr/>
              <p:nvPr/>
            </p:nvSpPr>
            <p:spPr>
              <a:xfrm>
                <a:off x="5852200" y="4291500"/>
                <a:ext cx="157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14" extrusionOk="0">
                    <a:moveTo>
                      <a:pt x="195" y="0"/>
                    </a:moveTo>
                    <a:cubicBezTo>
                      <a:pt x="155" y="0"/>
                      <a:pt x="120" y="12"/>
                      <a:pt x="92" y="37"/>
                    </a:cubicBezTo>
                    <a:cubicBezTo>
                      <a:pt x="0" y="112"/>
                      <a:pt x="17" y="296"/>
                      <a:pt x="142" y="447"/>
                    </a:cubicBezTo>
                    <a:cubicBezTo>
                      <a:pt x="225" y="553"/>
                      <a:pt x="341" y="613"/>
                      <a:pt x="434" y="613"/>
                    </a:cubicBezTo>
                    <a:cubicBezTo>
                      <a:pt x="474" y="613"/>
                      <a:pt x="509" y="603"/>
                      <a:pt x="536" y="581"/>
                    </a:cubicBezTo>
                    <a:cubicBezTo>
                      <a:pt x="628" y="505"/>
                      <a:pt x="611" y="321"/>
                      <a:pt x="486" y="170"/>
                    </a:cubicBezTo>
                    <a:cubicBezTo>
                      <a:pt x="403" y="65"/>
                      <a:pt x="28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2" name="Google Shape;802;p50"/>
              <p:cNvSpPr/>
              <p:nvPr/>
            </p:nvSpPr>
            <p:spPr>
              <a:xfrm>
                <a:off x="5456750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79" y="0"/>
                    </a:moveTo>
                    <a:lnTo>
                      <a:pt x="0" y="176"/>
                    </a:lnTo>
                    <a:cubicBezTo>
                      <a:pt x="779" y="2879"/>
                      <a:pt x="3792" y="4896"/>
                      <a:pt x="7382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77" y="17"/>
                    </a:lnTo>
                    <a:cubicBezTo>
                      <a:pt x="13266" y="2352"/>
                      <a:pt x="10579" y="4093"/>
                      <a:pt x="7382" y="4093"/>
                    </a:cubicBezTo>
                    <a:cubicBezTo>
                      <a:pt x="4177" y="4093"/>
                      <a:pt x="1482" y="2344"/>
                      <a:pt x="779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3" name="Google Shape;803;p50"/>
              <p:cNvSpPr/>
              <p:nvPr/>
            </p:nvSpPr>
            <p:spPr>
              <a:xfrm>
                <a:off x="5451725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42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4" name="Google Shape;804;p50"/>
              <p:cNvSpPr/>
              <p:nvPr/>
            </p:nvSpPr>
            <p:spPr>
              <a:xfrm>
                <a:off x="5812225" y="4359250"/>
                <a:ext cx="148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1" extrusionOk="0">
                    <a:moveTo>
                      <a:pt x="487" y="1"/>
                    </a:moveTo>
                    <a:cubicBezTo>
                      <a:pt x="458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88" y="691"/>
                      <a:pt x="109" y="691"/>
                    </a:cubicBezTo>
                    <a:cubicBezTo>
                      <a:pt x="137" y="691"/>
                      <a:pt x="165" y="679"/>
                      <a:pt x="185" y="649"/>
                    </a:cubicBezTo>
                    <a:lnTo>
                      <a:pt x="570" y="155"/>
                    </a:lnTo>
                    <a:cubicBezTo>
                      <a:pt x="595" y="113"/>
                      <a:pt x="595" y="47"/>
                      <a:pt x="545" y="21"/>
                    </a:cubicBezTo>
                    <a:cubicBezTo>
                      <a:pt x="527" y="7"/>
                      <a:pt x="507" y="1"/>
                      <a:pt x="487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5" name="Google Shape;805;p50"/>
              <p:cNvSpPr/>
              <p:nvPr/>
            </p:nvSpPr>
            <p:spPr>
              <a:xfrm>
                <a:off x="5456325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12" y="1"/>
                    </a:moveTo>
                    <a:cubicBezTo>
                      <a:pt x="90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9" y="649"/>
                    </a:lnTo>
                    <a:cubicBezTo>
                      <a:pt x="434" y="679"/>
                      <a:pt x="463" y="691"/>
                      <a:pt x="493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93" y="38"/>
                    </a:lnTo>
                    <a:cubicBezTo>
                      <a:pt x="174" y="14"/>
                      <a:pt x="143" y="1"/>
                      <a:pt x="11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6" name="Google Shape;806;p50"/>
              <p:cNvSpPr/>
              <p:nvPr/>
            </p:nvSpPr>
            <p:spPr>
              <a:xfrm>
                <a:off x="5788800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32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7" name="Google Shape;807;p50"/>
              <p:cNvSpPr/>
              <p:nvPr/>
            </p:nvSpPr>
            <p:spPr>
              <a:xfrm>
                <a:off x="5010025" y="4323775"/>
                <a:ext cx="199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8" name="Google Shape;808;p50"/>
              <p:cNvSpPr/>
              <p:nvPr/>
            </p:nvSpPr>
            <p:spPr>
              <a:xfrm>
                <a:off x="4988075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201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10" y="813"/>
                      <a:pt x="2201" y="813"/>
                    </a:cubicBezTo>
                    <a:cubicBezTo>
                      <a:pt x="2092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201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25" y="10814"/>
                    </a:lnTo>
                    <a:lnTo>
                      <a:pt x="1925" y="838"/>
                    </a:lnTo>
                    <a:cubicBezTo>
                      <a:pt x="1984" y="922"/>
                      <a:pt x="2084" y="972"/>
                      <a:pt x="2201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201" y="260"/>
                    </a:cubicBezTo>
                    <a:cubicBezTo>
                      <a:pt x="2084" y="260"/>
                      <a:pt x="1984" y="311"/>
                      <a:pt x="1925" y="394"/>
                    </a:cubicBez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09" name="Google Shape;809;p50"/>
              <p:cNvSpPr/>
              <p:nvPr/>
            </p:nvSpPr>
            <p:spPr>
              <a:xfrm>
                <a:off x="502427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0" name="Google Shape;810;p50"/>
              <p:cNvSpPr/>
              <p:nvPr/>
            </p:nvSpPr>
            <p:spPr>
              <a:xfrm>
                <a:off x="500710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1" name="Google Shape;811;p50"/>
              <p:cNvSpPr/>
              <p:nvPr/>
            </p:nvSpPr>
            <p:spPr>
              <a:xfrm>
                <a:off x="5003975" y="4594525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2" name="Google Shape;812;p50"/>
              <p:cNvSpPr/>
              <p:nvPr/>
            </p:nvSpPr>
            <p:spPr>
              <a:xfrm>
                <a:off x="5024275" y="4598725"/>
                <a:ext cx="56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586" extrusionOk="0">
                    <a:moveTo>
                      <a:pt x="0" y="0"/>
                    </a:moveTo>
                    <a:lnTo>
                      <a:pt x="0" y="586"/>
                    </a:lnTo>
                    <a:lnTo>
                      <a:pt x="226" y="586"/>
                    </a:lnTo>
                    <a:lnTo>
                      <a:pt x="22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3" name="Google Shape;813;p50"/>
              <p:cNvSpPr/>
              <p:nvPr/>
            </p:nvSpPr>
            <p:spPr>
              <a:xfrm>
                <a:off x="4983475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4" name="Google Shape;814;p50"/>
              <p:cNvSpPr/>
              <p:nvPr/>
            </p:nvSpPr>
            <p:spPr>
              <a:xfrm>
                <a:off x="50447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5" name="Google Shape;815;p50"/>
              <p:cNvSpPr/>
              <p:nvPr/>
            </p:nvSpPr>
            <p:spPr>
              <a:xfrm>
                <a:off x="4985550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6" name="Google Shape;816;p50"/>
              <p:cNvSpPr/>
              <p:nvPr/>
            </p:nvSpPr>
            <p:spPr>
              <a:xfrm>
                <a:off x="4961900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7" name="Google Shape;817;p50"/>
              <p:cNvSpPr/>
              <p:nvPr/>
            </p:nvSpPr>
            <p:spPr>
              <a:xfrm>
                <a:off x="5066100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8" name="Google Shape;818;p50"/>
              <p:cNvSpPr/>
              <p:nvPr/>
            </p:nvSpPr>
            <p:spPr>
              <a:xfrm>
                <a:off x="4995400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19" name="Google Shape;819;p50"/>
              <p:cNvSpPr/>
              <p:nvPr/>
            </p:nvSpPr>
            <p:spPr>
              <a:xfrm>
                <a:off x="5023225" y="4291375"/>
                <a:ext cx="159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9" extrusionOk="0">
                    <a:moveTo>
                      <a:pt x="197" y="0"/>
                    </a:moveTo>
                    <a:cubicBezTo>
                      <a:pt x="158" y="0"/>
                      <a:pt x="122" y="11"/>
                      <a:pt x="92" y="33"/>
                    </a:cubicBezTo>
                    <a:cubicBezTo>
                      <a:pt x="0" y="117"/>
                      <a:pt x="17" y="301"/>
                      <a:pt x="142" y="452"/>
                    </a:cubicBezTo>
                    <a:cubicBezTo>
                      <a:pt x="231" y="558"/>
                      <a:pt x="344" y="618"/>
                      <a:pt x="436" y="618"/>
                    </a:cubicBezTo>
                    <a:cubicBezTo>
                      <a:pt x="474" y="618"/>
                      <a:pt x="509" y="608"/>
                      <a:pt x="536" y="586"/>
                    </a:cubicBezTo>
                    <a:cubicBezTo>
                      <a:pt x="636" y="510"/>
                      <a:pt x="611" y="326"/>
                      <a:pt x="486" y="167"/>
                    </a:cubicBezTo>
                    <a:cubicBezTo>
                      <a:pt x="403" y="61"/>
                      <a:pt x="291" y="0"/>
                      <a:pt x="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0" name="Google Shape;820;p50"/>
              <p:cNvSpPr/>
              <p:nvPr/>
            </p:nvSpPr>
            <p:spPr>
              <a:xfrm>
                <a:off x="5872075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79" y="2879"/>
                      <a:pt x="3800" y="4896"/>
                      <a:pt x="7390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77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1" name="Google Shape;821;p50"/>
              <p:cNvSpPr/>
              <p:nvPr/>
            </p:nvSpPr>
            <p:spPr>
              <a:xfrm>
                <a:off x="5867050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2" name="Google Shape;822;p50"/>
              <p:cNvSpPr/>
              <p:nvPr/>
            </p:nvSpPr>
            <p:spPr>
              <a:xfrm>
                <a:off x="62275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90" y="691"/>
                      <a:pt x="111" y="691"/>
                    </a:cubicBezTo>
                    <a:cubicBezTo>
                      <a:pt x="141" y="691"/>
                      <a:pt x="170" y="679"/>
                      <a:pt x="185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6" y="7"/>
                      <a:pt x="514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3" name="Google Shape;823;p50"/>
              <p:cNvSpPr/>
              <p:nvPr/>
            </p:nvSpPr>
            <p:spPr>
              <a:xfrm>
                <a:off x="5871850" y="4359250"/>
                <a:ext cx="149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91" extrusionOk="0">
                    <a:moveTo>
                      <a:pt x="109" y="1"/>
                    </a:moveTo>
                    <a:cubicBezTo>
                      <a:pt x="89" y="1"/>
                      <a:pt x="69" y="7"/>
                      <a:pt x="51" y="21"/>
                    </a:cubicBezTo>
                    <a:cubicBezTo>
                      <a:pt x="1" y="47"/>
                      <a:pt x="1" y="113"/>
                      <a:pt x="26" y="155"/>
                    </a:cubicBezTo>
                    <a:lnTo>
                      <a:pt x="411" y="649"/>
                    </a:lnTo>
                    <a:cubicBezTo>
                      <a:pt x="431" y="679"/>
                      <a:pt x="459" y="691"/>
                      <a:pt x="487" y="691"/>
                    </a:cubicBezTo>
                    <a:cubicBezTo>
                      <a:pt x="507" y="691"/>
                      <a:pt x="528" y="685"/>
                      <a:pt x="545" y="674"/>
                    </a:cubicBezTo>
                    <a:cubicBezTo>
                      <a:pt x="595" y="641"/>
                      <a:pt x="595" y="574"/>
                      <a:pt x="562" y="532"/>
                    </a:cubicBezTo>
                    <a:lnTo>
                      <a:pt x="185" y="38"/>
                    </a:lnTo>
                    <a:cubicBezTo>
                      <a:pt x="166" y="14"/>
                      <a:pt x="138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4" name="Google Shape;824;p50"/>
              <p:cNvSpPr/>
              <p:nvPr/>
            </p:nvSpPr>
            <p:spPr>
              <a:xfrm>
                <a:off x="6204125" y="4369400"/>
                <a:ext cx="422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41" y="411"/>
                    </a:cubicBezTo>
                    <a:lnTo>
                      <a:pt x="1691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5" name="Google Shape;825;p50"/>
              <p:cNvSpPr/>
              <p:nvPr/>
            </p:nvSpPr>
            <p:spPr>
              <a:xfrm>
                <a:off x="5424725" y="4323775"/>
                <a:ext cx="201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804" y="804"/>
                    </a:ln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6" name="Google Shape;826;p50"/>
              <p:cNvSpPr/>
              <p:nvPr/>
            </p:nvSpPr>
            <p:spPr>
              <a:xfrm>
                <a:off x="5402975" y="4343025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9"/>
                    </a:moveTo>
                    <a:cubicBezTo>
                      <a:pt x="461" y="419"/>
                      <a:pt x="553" y="503"/>
                      <a:pt x="553" y="612"/>
                    </a:cubicBezTo>
                    <a:cubicBezTo>
                      <a:pt x="553" y="721"/>
                      <a:pt x="461" y="813"/>
                      <a:pt x="352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43" y="419"/>
                      <a:pt x="352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1" y="721"/>
                      <a:pt x="2001" y="612"/>
                    </a:cubicBezTo>
                    <a:cubicBezTo>
                      <a:pt x="2001" y="503"/>
                      <a:pt x="2084" y="419"/>
                      <a:pt x="2193" y="419"/>
                    </a:cubicBezTo>
                    <a:close/>
                    <a:moveTo>
                      <a:pt x="628" y="1"/>
                    </a:moveTo>
                    <a:lnTo>
                      <a:pt x="628" y="394"/>
                    </a:lnTo>
                    <a:cubicBezTo>
                      <a:pt x="570" y="311"/>
                      <a:pt x="469" y="260"/>
                      <a:pt x="352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52" y="972"/>
                    </a:cubicBezTo>
                    <a:cubicBezTo>
                      <a:pt x="469" y="972"/>
                      <a:pt x="570" y="922"/>
                      <a:pt x="628" y="838"/>
                    </a:cubicBezTo>
                    <a:lnTo>
                      <a:pt x="628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7" name="Google Shape;827;p50"/>
              <p:cNvSpPr/>
              <p:nvPr/>
            </p:nvSpPr>
            <p:spPr>
              <a:xfrm>
                <a:off x="543895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8" name="Google Shape;828;p50"/>
              <p:cNvSpPr/>
              <p:nvPr/>
            </p:nvSpPr>
            <p:spPr>
              <a:xfrm>
                <a:off x="542202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29" name="Google Shape;829;p50"/>
              <p:cNvSpPr/>
              <p:nvPr/>
            </p:nvSpPr>
            <p:spPr>
              <a:xfrm>
                <a:off x="5418675" y="4594525"/>
                <a:ext cx="322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0" name="Google Shape;830;p50"/>
              <p:cNvSpPr/>
              <p:nvPr/>
            </p:nvSpPr>
            <p:spPr>
              <a:xfrm>
                <a:off x="5438950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1" name="Google Shape;831;p50"/>
              <p:cNvSpPr/>
              <p:nvPr/>
            </p:nvSpPr>
            <p:spPr>
              <a:xfrm>
                <a:off x="5398150" y="4613350"/>
                <a:ext cx="732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930" y="403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2" name="Google Shape;832;p50"/>
              <p:cNvSpPr/>
              <p:nvPr/>
            </p:nvSpPr>
            <p:spPr>
              <a:xfrm>
                <a:off x="54594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4" y="403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3" name="Google Shape;833;p50"/>
              <p:cNvSpPr/>
              <p:nvPr/>
            </p:nvSpPr>
            <p:spPr>
              <a:xfrm>
                <a:off x="54004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27" y="403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4" name="Google Shape;834;p50"/>
              <p:cNvSpPr/>
              <p:nvPr/>
            </p:nvSpPr>
            <p:spPr>
              <a:xfrm>
                <a:off x="5376825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5" name="Google Shape;835;p50"/>
              <p:cNvSpPr/>
              <p:nvPr/>
            </p:nvSpPr>
            <p:spPr>
              <a:xfrm>
                <a:off x="5481025" y="46234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6" name="Google Shape;836;p50"/>
              <p:cNvSpPr/>
              <p:nvPr/>
            </p:nvSpPr>
            <p:spPr>
              <a:xfrm>
                <a:off x="5410075" y="4282350"/>
                <a:ext cx="494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6" extrusionOk="0">
                    <a:moveTo>
                      <a:pt x="989" y="1"/>
                    </a:moveTo>
                    <a:cubicBezTo>
                      <a:pt x="445" y="1"/>
                      <a:pt x="1" y="444"/>
                      <a:pt x="1" y="988"/>
                    </a:cubicBezTo>
                    <a:cubicBezTo>
                      <a:pt x="1" y="1532"/>
                      <a:pt x="445" y="1976"/>
                      <a:pt x="989" y="1976"/>
                    </a:cubicBezTo>
                    <a:cubicBezTo>
                      <a:pt x="1533" y="1976"/>
                      <a:pt x="1976" y="1532"/>
                      <a:pt x="1976" y="988"/>
                    </a:cubicBezTo>
                    <a:cubicBezTo>
                      <a:pt x="1976" y="444"/>
                      <a:pt x="1533" y="1"/>
                      <a:pt x="98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7" name="Google Shape;837;p50"/>
              <p:cNvSpPr/>
              <p:nvPr/>
            </p:nvSpPr>
            <p:spPr>
              <a:xfrm>
                <a:off x="5437925" y="4291450"/>
                <a:ext cx="159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6" extrusionOk="0">
                    <a:moveTo>
                      <a:pt x="205" y="0"/>
                    </a:moveTo>
                    <a:cubicBezTo>
                      <a:pt x="165" y="0"/>
                      <a:pt x="129" y="13"/>
                      <a:pt x="100" y="39"/>
                    </a:cubicBezTo>
                    <a:cubicBezTo>
                      <a:pt x="0" y="114"/>
                      <a:pt x="25" y="298"/>
                      <a:pt x="151" y="449"/>
                    </a:cubicBezTo>
                    <a:cubicBezTo>
                      <a:pt x="233" y="555"/>
                      <a:pt x="345" y="615"/>
                      <a:pt x="439" y="615"/>
                    </a:cubicBezTo>
                    <a:cubicBezTo>
                      <a:pt x="478" y="615"/>
                      <a:pt x="514" y="605"/>
                      <a:pt x="544" y="583"/>
                    </a:cubicBezTo>
                    <a:cubicBezTo>
                      <a:pt x="636" y="507"/>
                      <a:pt x="619" y="323"/>
                      <a:pt x="494" y="172"/>
                    </a:cubicBezTo>
                    <a:cubicBezTo>
                      <a:pt x="407" y="62"/>
                      <a:pt x="296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8" name="Google Shape;838;p50"/>
              <p:cNvSpPr/>
              <p:nvPr/>
            </p:nvSpPr>
            <p:spPr>
              <a:xfrm>
                <a:off x="5042475" y="4373800"/>
                <a:ext cx="3693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72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87" y="2879"/>
                      <a:pt x="3800" y="4896"/>
                      <a:pt x="7390" y="4896"/>
                    </a:cubicBezTo>
                    <a:cubicBezTo>
                      <a:pt x="10972" y="4896"/>
                      <a:pt x="13977" y="2888"/>
                      <a:pt x="14772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85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5037450" y="4369400"/>
                <a:ext cx="425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3" extrusionOk="0">
                    <a:moveTo>
                      <a:pt x="1105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3" y="1239"/>
                      <a:pt x="578" y="1632"/>
                    </a:cubicBezTo>
                    <a:lnTo>
                      <a:pt x="1699" y="1306"/>
                    </a:lnTo>
                    <a:cubicBezTo>
                      <a:pt x="1457" y="946"/>
                      <a:pt x="1264" y="553"/>
                      <a:pt x="1147" y="143"/>
                    </a:cubicBez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53979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5" y="1"/>
                    </a:moveTo>
                    <a:cubicBezTo>
                      <a:pt x="467" y="1"/>
                      <a:pt x="439" y="14"/>
                      <a:pt x="419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72" y="685"/>
                      <a:pt x="94" y="691"/>
                      <a:pt x="115" y="691"/>
                    </a:cubicBezTo>
                    <a:cubicBezTo>
                      <a:pt x="145" y="691"/>
                      <a:pt x="173" y="679"/>
                      <a:pt x="193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5" y="7"/>
                      <a:pt x="515" y="1"/>
                      <a:pt x="495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1" name="Google Shape;841;p50"/>
              <p:cNvSpPr/>
              <p:nvPr/>
            </p:nvSpPr>
            <p:spPr>
              <a:xfrm>
                <a:off x="50422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09" y="1"/>
                    </a:moveTo>
                    <a:cubicBezTo>
                      <a:pt x="89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1" y="649"/>
                    </a:lnTo>
                    <a:cubicBezTo>
                      <a:pt x="430" y="679"/>
                      <a:pt x="462" y="691"/>
                      <a:pt x="492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  <p:sp>
            <p:nvSpPr>
              <p:cNvPr id="842" name="Google Shape;842;p50"/>
              <p:cNvSpPr/>
              <p:nvPr/>
            </p:nvSpPr>
            <p:spPr>
              <a:xfrm>
                <a:off x="5374725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5" y="143"/>
                    </a:lnTo>
                    <a:cubicBezTo>
                      <a:pt x="419" y="553"/>
                      <a:pt x="235" y="938"/>
                      <a:pt x="1" y="1298"/>
                    </a:cubicBezTo>
                    <a:lnTo>
                      <a:pt x="1114" y="1624"/>
                    </a:lnTo>
                    <a:cubicBezTo>
                      <a:pt x="1331" y="1239"/>
                      <a:pt x="1507" y="829"/>
                      <a:pt x="1633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eorgia" panose="02040502050405020303" pitchFamily="18" charset="0"/>
                </a:endParaRPr>
              </a:p>
            </p:txBody>
          </p:sp>
        </p:grpSp>
      </p:grpSp>
      <p:sp>
        <p:nvSpPr>
          <p:cNvPr id="846" name="Google Shape;846;p50"/>
          <p:cNvSpPr/>
          <p:nvPr/>
        </p:nvSpPr>
        <p:spPr>
          <a:xfrm>
            <a:off x="4112400" y="4647400"/>
            <a:ext cx="919200" cy="1971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847" name="Google Shape;847;p50"/>
          <p:cNvSpPr/>
          <p:nvPr/>
        </p:nvSpPr>
        <p:spPr>
          <a:xfrm>
            <a:off x="1430076" y="4691175"/>
            <a:ext cx="690600" cy="1095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848" name="Google Shape;848;p50"/>
          <p:cNvSpPr/>
          <p:nvPr/>
        </p:nvSpPr>
        <p:spPr>
          <a:xfrm>
            <a:off x="6977579" y="4691175"/>
            <a:ext cx="690600" cy="109500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850" name="Google Shape;850;p50"/>
          <p:cNvSpPr txBox="1">
            <a:spLocks noGrp="1"/>
          </p:cNvSpPr>
          <p:nvPr>
            <p:ph type="title"/>
          </p:nvPr>
        </p:nvSpPr>
        <p:spPr>
          <a:xfrm>
            <a:off x="3126300" y="265825"/>
            <a:ext cx="2891400" cy="12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Questions de réflexion</a:t>
            </a:r>
            <a:endParaRPr sz="36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851" name="Google Shape;851;p50"/>
          <p:cNvSpPr txBox="1">
            <a:spLocks noGrp="1"/>
          </p:cNvSpPr>
          <p:nvPr>
            <p:ph type="title" idx="2"/>
          </p:nvPr>
        </p:nvSpPr>
        <p:spPr>
          <a:xfrm>
            <a:off x="930766" y="1160683"/>
            <a:ext cx="1923014" cy="1727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Quels éléments symboliques as-tu observés dans la pièce ?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132" name="Google Shape;727;p50">
            <a:extLst>
              <a:ext uri="{FF2B5EF4-FFF2-40B4-BE49-F238E27FC236}">
                <a16:creationId xmlns:a16="http://schemas.microsoft.com/office/drawing/2014/main" id="{562BB234-7A55-4455-A206-E9318483D2DA}"/>
              </a:ext>
            </a:extLst>
          </p:cNvPr>
          <p:cNvSpPr/>
          <p:nvPr/>
        </p:nvSpPr>
        <p:spPr>
          <a:xfrm>
            <a:off x="5798340" y="476805"/>
            <a:ext cx="2961612" cy="2812882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 panose="02040502050405020303" pitchFamily="18" charset="0"/>
            </a:endParaRPr>
          </a:p>
        </p:txBody>
      </p:sp>
      <p:sp>
        <p:nvSpPr>
          <p:cNvPr id="133" name="Google Shape;728;p50">
            <a:extLst>
              <a:ext uri="{FF2B5EF4-FFF2-40B4-BE49-F238E27FC236}">
                <a16:creationId xmlns:a16="http://schemas.microsoft.com/office/drawing/2014/main" id="{B4309919-C5E2-43ED-8799-6CC2BF6BDBAD}"/>
              </a:ext>
            </a:extLst>
          </p:cNvPr>
          <p:cNvSpPr/>
          <p:nvPr/>
        </p:nvSpPr>
        <p:spPr>
          <a:xfrm>
            <a:off x="6284089" y="934517"/>
            <a:ext cx="1989602" cy="1889879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48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 panose="02040502050405020303" pitchFamily="18" charset="0"/>
            </a:endParaRPr>
          </a:p>
        </p:txBody>
      </p:sp>
      <p:sp>
        <p:nvSpPr>
          <p:cNvPr id="134" name="Google Shape;727;p50">
            <a:extLst>
              <a:ext uri="{FF2B5EF4-FFF2-40B4-BE49-F238E27FC236}">
                <a16:creationId xmlns:a16="http://schemas.microsoft.com/office/drawing/2014/main" id="{CCF17E0D-D57D-49B8-8862-0E3362C162DB}"/>
              </a:ext>
            </a:extLst>
          </p:cNvPr>
          <p:cNvSpPr/>
          <p:nvPr/>
        </p:nvSpPr>
        <p:spPr>
          <a:xfrm>
            <a:off x="3118496" y="1490978"/>
            <a:ext cx="2961612" cy="2812882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 panose="02040502050405020303" pitchFamily="18" charset="0"/>
            </a:endParaRPr>
          </a:p>
        </p:txBody>
      </p:sp>
      <p:sp>
        <p:nvSpPr>
          <p:cNvPr id="135" name="Google Shape;728;p50">
            <a:extLst>
              <a:ext uri="{FF2B5EF4-FFF2-40B4-BE49-F238E27FC236}">
                <a16:creationId xmlns:a16="http://schemas.microsoft.com/office/drawing/2014/main" id="{76A00085-2E26-4CC1-A55A-4EBDB7805F3E}"/>
              </a:ext>
            </a:extLst>
          </p:cNvPr>
          <p:cNvSpPr/>
          <p:nvPr/>
        </p:nvSpPr>
        <p:spPr>
          <a:xfrm>
            <a:off x="3576927" y="1980492"/>
            <a:ext cx="1989602" cy="1889879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48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Georgia" panose="02040502050405020303" pitchFamily="18" charset="0"/>
            </a:endParaRPr>
          </a:p>
        </p:txBody>
      </p:sp>
      <p:sp>
        <p:nvSpPr>
          <p:cNvPr id="849" name="Google Shape;849;p50"/>
          <p:cNvSpPr txBox="1">
            <a:spLocks noGrp="1"/>
          </p:cNvSpPr>
          <p:nvPr>
            <p:ph type="title" idx="2"/>
          </p:nvPr>
        </p:nvSpPr>
        <p:spPr>
          <a:xfrm>
            <a:off x="3457819" y="2235006"/>
            <a:ext cx="2218120" cy="1417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Qu’as-tu le plus et le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moins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aimé dans la pièce ? </a:t>
            </a:r>
            <a:b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</a:b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Pourquoi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?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852" name="Google Shape;852;p50"/>
          <p:cNvSpPr txBox="1">
            <a:spLocks noGrp="1"/>
          </p:cNvSpPr>
          <p:nvPr>
            <p:ph type="title" idx="2"/>
          </p:nvPr>
        </p:nvSpPr>
        <p:spPr>
          <a:xfrm>
            <a:off x="5933987" y="1076863"/>
            <a:ext cx="2734213" cy="17475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Dans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cette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pièce, a-t-il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été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plus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efficace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d’utili</a:t>
            </a:r>
            <a:r>
              <a:rPr lang="fr-CA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s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er les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objets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de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façon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ludique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ou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utilitaire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?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Pourquoi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?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6;p34">
            <a:extLst>
              <a:ext uri="{FF2B5EF4-FFF2-40B4-BE49-F238E27FC236}">
                <a16:creationId xmlns:a16="http://schemas.microsoft.com/office/drawing/2014/main" id="{01F05B58-29C0-6445-AC2B-CD1B91EBAD78}"/>
              </a:ext>
            </a:extLst>
          </p:cNvPr>
          <p:cNvSpPr/>
          <p:nvPr/>
        </p:nvSpPr>
        <p:spPr>
          <a:xfrm>
            <a:off x="834975" y="110205"/>
            <a:ext cx="6865360" cy="4923093"/>
          </a:xfrm>
          <a:custGeom>
            <a:avLst/>
            <a:gdLst/>
            <a:ahLst/>
            <a:cxnLst/>
            <a:rect l="l" t="t" r="r" b="b"/>
            <a:pathLst>
              <a:path w="45289" h="36554" extrusionOk="0">
                <a:moveTo>
                  <a:pt x="28640" y="0"/>
                </a:moveTo>
                <a:cubicBezTo>
                  <a:pt x="21731" y="0"/>
                  <a:pt x="12550" y="2820"/>
                  <a:pt x="5904" y="16753"/>
                </a:cubicBezTo>
                <a:cubicBezTo>
                  <a:pt x="0" y="29153"/>
                  <a:pt x="5283" y="36553"/>
                  <a:pt x="14925" y="36553"/>
                </a:cubicBezTo>
                <a:cubicBezTo>
                  <a:pt x="18085" y="36553"/>
                  <a:pt x="21713" y="35758"/>
                  <a:pt x="25569" y="34085"/>
                </a:cubicBezTo>
                <a:cubicBezTo>
                  <a:pt x="41193" y="27331"/>
                  <a:pt x="45288" y="20442"/>
                  <a:pt x="45125" y="12413"/>
                </a:cubicBezTo>
                <a:cubicBezTo>
                  <a:pt x="44881" y="4411"/>
                  <a:pt x="37260" y="885"/>
                  <a:pt x="32187" y="234"/>
                </a:cubicBezTo>
                <a:cubicBezTo>
                  <a:pt x="31102" y="95"/>
                  <a:pt x="29909" y="0"/>
                  <a:pt x="28640" y="0"/>
                </a:cubicBezTo>
                <a:close/>
              </a:path>
            </a:pathLst>
          </a:custGeom>
          <a:gradFill>
            <a:gsLst>
              <a:gs pos="8000">
                <a:srgbClr val="409A85"/>
              </a:gs>
              <a:gs pos="100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252075" y="1470675"/>
            <a:ext cx="4639800" cy="21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Georgia" panose="02040502050405020303" pitchFamily="18" charset="0"/>
                <a:ea typeface="Palatino" pitchFamily="2" charset="77"/>
              </a:rPr>
              <a:t>Évaluation</a:t>
            </a:r>
            <a:endParaRPr sz="4500" dirty="0">
              <a:latin typeface="Georgia" panose="02040502050405020303" pitchFamily="18" charset="0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6401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2"/>
          <p:cNvSpPr txBox="1">
            <a:spLocks noGrp="1"/>
          </p:cNvSpPr>
          <p:nvPr>
            <p:ph type="subTitle" idx="4294967295"/>
          </p:nvPr>
        </p:nvSpPr>
        <p:spPr>
          <a:xfrm>
            <a:off x="1073425" y="345771"/>
            <a:ext cx="43732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Critères évalués</a:t>
            </a:r>
            <a:endParaRPr sz="36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9EBEE1-BE1A-4EB6-A782-9FB43D6D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09" y="1304551"/>
            <a:ext cx="7658581" cy="36527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/>
          <p:nvPr/>
        </p:nvSpPr>
        <p:spPr>
          <a:xfrm>
            <a:off x="2006688" y="6450"/>
            <a:ext cx="5130600" cy="51306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33"/>
          <p:cNvSpPr/>
          <p:nvPr/>
        </p:nvSpPr>
        <p:spPr>
          <a:xfrm>
            <a:off x="2618838" y="618600"/>
            <a:ext cx="3906300" cy="390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title"/>
          </p:nvPr>
        </p:nvSpPr>
        <p:spPr>
          <a:xfrm>
            <a:off x="2887344" y="1206008"/>
            <a:ext cx="3369300" cy="27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latin typeface="Georgia" panose="02040502050405020303" pitchFamily="18" charset="0"/>
                <a:ea typeface="Palatino" pitchFamily="2" charset="77"/>
              </a:rPr>
              <a:t>PREMIÈRE NEIGE</a:t>
            </a:r>
            <a:endParaRPr sz="4300" dirty="0"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310" name="Google Shape;310;p33"/>
          <p:cNvSpPr/>
          <p:nvPr/>
        </p:nvSpPr>
        <p:spPr>
          <a:xfrm>
            <a:off x="7961275" y="-1352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33"/>
          <p:cNvSpPr/>
          <p:nvPr/>
        </p:nvSpPr>
        <p:spPr>
          <a:xfrm flipH="1">
            <a:off x="-3750" y="-1350"/>
            <a:ext cx="1186464" cy="5143520"/>
          </a:xfrm>
          <a:custGeom>
            <a:avLst/>
            <a:gdLst/>
            <a:ahLst/>
            <a:cxnLst/>
            <a:rect l="l" t="t" r="r" b="b"/>
            <a:pathLst>
              <a:path w="37077" h="160735" extrusionOk="0">
                <a:moveTo>
                  <a:pt x="0" y="1"/>
                </a:moveTo>
                <a:cubicBezTo>
                  <a:pt x="17919" y="22849"/>
                  <a:pt x="28599" y="51650"/>
                  <a:pt x="28599" y="82939"/>
                </a:cubicBezTo>
                <a:cubicBezTo>
                  <a:pt x="28599" y="111931"/>
                  <a:pt x="19431" y="138767"/>
                  <a:pt x="3846" y="160734"/>
                </a:cubicBezTo>
                <a:lnTo>
                  <a:pt x="37076" y="160734"/>
                </a:lnTo>
                <a:lnTo>
                  <a:pt x="37076" y="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792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4"/>
          <p:cNvSpPr/>
          <p:nvPr/>
        </p:nvSpPr>
        <p:spPr>
          <a:xfrm>
            <a:off x="2196025" y="2337575"/>
            <a:ext cx="1152724" cy="1152724"/>
          </a:xfrm>
          <a:custGeom>
            <a:avLst/>
            <a:gdLst/>
            <a:ahLst/>
            <a:cxnLst/>
            <a:rect l="l" t="t" r="r" b="b"/>
            <a:pathLst>
              <a:path w="21468" h="21468" extrusionOk="0">
                <a:moveTo>
                  <a:pt x="10728" y="1"/>
                </a:moveTo>
                <a:cubicBezTo>
                  <a:pt x="4811" y="1"/>
                  <a:pt x="0" y="4799"/>
                  <a:pt x="0" y="10728"/>
                </a:cubicBezTo>
                <a:cubicBezTo>
                  <a:pt x="0" y="16657"/>
                  <a:pt x="4811" y="21468"/>
                  <a:pt x="10728" y="21468"/>
                </a:cubicBezTo>
                <a:cubicBezTo>
                  <a:pt x="16657" y="21468"/>
                  <a:pt x="21467" y="16657"/>
                  <a:pt x="21467" y="10728"/>
                </a:cubicBezTo>
                <a:cubicBezTo>
                  <a:pt x="21467" y="4799"/>
                  <a:pt x="16657" y="1"/>
                  <a:pt x="10728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4"/>
          <p:cNvSpPr txBox="1">
            <a:spLocks noGrp="1"/>
          </p:cNvSpPr>
          <p:nvPr>
            <p:ph type="ctrTitle"/>
          </p:nvPr>
        </p:nvSpPr>
        <p:spPr>
          <a:xfrm>
            <a:off x="4278325" y="552150"/>
            <a:ext cx="3510000" cy="12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eorgia" panose="02040502050405020303" pitchFamily="18" charset="0"/>
                <a:ea typeface="Palatino" pitchFamily="2" charset="77"/>
              </a:rPr>
              <a:t>Merci !</a:t>
            </a:r>
            <a:endParaRPr dirty="0"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883" name="Google Shape;883;p54"/>
          <p:cNvSpPr txBox="1">
            <a:spLocks noGrp="1"/>
          </p:cNvSpPr>
          <p:nvPr>
            <p:ph type="ctrTitle"/>
          </p:nvPr>
        </p:nvSpPr>
        <p:spPr>
          <a:xfrm>
            <a:off x="3922524" y="1661475"/>
            <a:ext cx="4471667" cy="15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4"/>
                </a:solidFill>
                <a:latin typeface="Georgia" panose="02040502050405020303" pitchFamily="18" charset="0"/>
                <a:ea typeface="Palatino" pitchFamily="2" charset="77"/>
              </a:rPr>
              <a:t>Si vous avez des questions en lien avec cette activité </a:t>
            </a:r>
            <a:r>
              <a:rPr lang="en" sz="1800" i="1" dirty="0">
                <a:solidFill>
                  <a:schemeClr val="accent4"/>
                </a:solidFill>
                <a:latin typeface="Georgia" panose="02040502050405020303" pitchFamily="18" charset="0"/>
                <a:ea typeface="Palatino" pitchFamily="2" charset="77"/>
              </a:rPr>
              <a:t>Clic en main</a:t>
            </a:r>
            <a:r>
              <a:rPr lang="en" sz="1800" dirty="0">
                <a:solidFill>
                  <a:schemeClr val="accent4"/>
                </a:solidFill>
                <a:latin typeface="Georgia" panose="02040502050405020303" pitchFamily="18" charset="0"/>
                <a:ea typeface="Palatino" pitchFamily="2" charset="77"/>
              </a:rPr>
              <a:t> ou pour nous signaler des erreurs, écrivez-nous.</a:t>
            </a:r>
            <a:endParaRPr sz="1800" dirty="0">
              <a:solidFill>
                <a:schemeClr val="accent4"/>
              </a:solidFill>
              <a:latin typeface="Georgia" panose="02040502050405020303" pitchFamily="18" charset="0"/>
              <a:ea typeface="Palatino" pitchFamily="2" charset="77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SERVICENATIONAL@RECITARTS.CA</a:t>
            </a:r>
            <a:endParaRPr sz="18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grpSp>
        <p:nvGrpSpPr>
          <p:cNvPr id="884" name="Google Shape;884;p54"/>
          <p:cNvGrpSpPr/>
          <p:nvPr/>
        </p:nvGrpSpPr>
        <p:grpSpPr>
          <a:xfrm>
            <a:off x="1207745" y="286266"/>
            <a:ext cx="1542728" cy="4857060"/>
            <a:chOff x="2352918" y="1527699"/>
            <a:chExt cx="936178" cy="2947424"/>
          </a:xfrm>
        </p:grpSpPr>
        <p:sp>
          <p:nvSpPr>
            <p:cNvPr id="885" name="Google Shape;885;p54"/>
            <p:cNvSpPr/>
            <p:nvPr/>
          </p:nvSpPr>
          <p:spPr>
            <a:xfrm>
              <a:off x="2437461" y="1803815"/>
              <a:ext cx="766708" cy="2120227"/>
            </a:xfrm>
            <a:custGeom>
              <a:avLst/>
              <a:gdLst/>
              <a:ahLst/>
              <a:cxnLst/>
              <a:rect l="l" t="t" r="r" b="b"/>
              <a:pathLst>
                <a:path w="23969" h="66283" extrusionOk="0">
                  <a:moveTo>
                    <a:pt x="11990" y="1"/>
                  </a:moveTo>
                  <a:lnTo>
                    <a:pt x="10097" y="810"/>
                  </a:lnTo>
                  <a:cubicBezTo>
                    <a:pt x="10097" y="810"/>
                    <a:pt x="9538" y="3156"/>
                    <a:pt x="7871" y="4049"/>
                  </a:cubicBezTo>
                  <a:cubicBezTo>
                    <a:pt x="6192" y="4942"/>
                    <a:pt x="1025" y="6644"/>
                    <a:pt x="1025" y="6644"/>
                  </a:cubicBezTo>
                  <a:cubicBezTo>
                    <a:pt x="1025" y="6644"/>
                    <a:pt x="1" y="16372"/>
                    <a:pt x="2870" y="18884"/>
                  </a:cubicBezTo>
                  <a:cubicBezTo>
                    <a:pt x="4930" y="20682"/>
                    <a:pt x="5942" y="25480"/>
                    <a:pt x="6359" y="28052"/>
                  </a:cubicBezTo>
                  <a:cubicBezTo>
                    <a:pt x="5930" y="28861"/>
                    <a:pt x="5049" y="31016"/>
                    <a:pt x="5049" y="35148"/>
                  </a:cubicBezTo>
                  <a:cubicBezTo>
                    <a:pt x="5049" y="40625"/>
                    <a:pt x="8764" y="49030"/>
                    <a:pt x="8764" y="49030"/>
                  </a:cubicBezTo>
                  <a:cubicBezTo>
                    <a:pt x="8764" y="49030"/>
                    <a:pt x="7811" y="50400"/>
                    <a:pt x="7811" y="53317"/>
                  </a:cubicBezTo>
                  <a:cubicBezTo>
                    <a:pt x="7811" y="56234"/>
                    <a:pt x="9514" y="63723"/>
                    <a:pt x="9514" y="63723"/>
                  </a:cubicBezTo>
                  <a:cubicBezTo>
                    <a:pt x="9514" y="63723"/>
                    <a:pt x="8859" y="64020"/>
                    <a:pt x="7811" y="64580"/>
                  </a:cubicBezTo>
                  <a:cubicBezTo>
                    <a:pt x="6752" y="65128"/>
                    <a:pt x="5537" y="66282"/>
                    <a:pt x="5537" y="66282"/>
                  </a:cubicBezTo>
                  <a:lnTo>
                    <a:pt x="18432" y="66282"/>
                  </a:lnTo>
                  <a:cubicBezTo>
                    <a:pt x="18432" y="66282"/>
                    <a:pt x="17217" y="65128"/>
                    <a:pt x="16158" y="64580"/>
                  </a:cubicBezTo>
                  <a:cubicBezTo>
                    <a:pt x="15110" y="64020"/>
                    <a:pt x="14455" y="63723"/>
                    <a:pt x="14455" y="63723"/>
                  </a:cubicBezTo>
                  <a:cubicBezTo>
                    <a:pt x="14455" y="63723"/>
                    <a:pt x="16158" y="56234"/>
                    <a:pt x="16158" y="53317"/>
                  </a:cubicBezTo>
                  <a:cubicBezTo>
                    <a:pt x="16158" y="50388"/>
                    <a:pt x="15205" y="49018"/>
                    <a:pt x="15205" y="49018"/>
                  </a:cubicBezTo>
                  <a:cubicBezTo>
                    <a:pt x="15205" y="49018"/>
                    <a:pt x="18920" y="40625"/>
                    <a:pt x="18920" y="35148"/>
                  </a:cubicBezTo>
                  <a:cubicBezTo>
                    <a:pt x="18920" y="31016"/>
                    <a:pt x="18039" y="28861"/>
                    <a:pt x="17610" y="28052"/>
                  </a:cubicBezTo>
                  <a:cubicBezTo>
                    <a:pt x="18027" y="25468"/>
                    <a:pt x="19051" y="20682"/>
                    <a:pt x="21099" y="18884"/>
                  </a:cubicBezTo>
                  <a:cubicBezTo>
                    <a:pt x="23968" y="16372"/>
                    <a:pt x="22956" y="6644"/>
                    <a:pt x="22956" y="6644"/>
                  </a:cubicBezTo>
                  <a:cubicBezTo>
                    <a:pt x="22956" y="6644"/>
                    <a:pt x="17765" y="4942"/>
                    <a:pt x="16110" y="4049"/>
                  </a:cubicBezTo>
                  <a:cubicBezTo>
                    <a:pt x="14443" y="3156"/>
                    <a:pt x="13884" y="810"/>
                    <a:pt x="13884" y="810"/>
                  </a:cubicBezTo>
                  <a:lnTo>
                    <a:pt x="11990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2724261" y="1803815"/>
              <a:ext cx="314213" cy="180921"/>
            </a:xfrm>
            <a:custGeom>
              <a:avLst/>
              <a:gdLst/>
              <a:ahLst/>
              <a:cxnLst/>
              <a:rect l="l" t="t" r="r" b="b"/>
              <a:pathLst>
                <a:path w="9823" h="5656" extrusionOk="0">
                  <a:moveTo>
                    <a:pt x="3024" y="1"/>
                  </a:moveTo>
                  <a:lnTo>
                    <a:pt x="1131" y="810"/>
                  </a:lnTo>
                  <a:cubicBezTo>
                    <a:pt x="905" y="1644"/>
                    <a:pt x="524" y="2430"/>
                    <a:pt x="0" y="3120"/>
                  </a:cubicBezTo>
                  <a:cubicBezTo>
                    <a:pt x="774" y="3775"/>
                    <a:pt x="2012" y="4597"/>
                    <a:pt x="3894" y="5299"/>
                  </a:cubicBezTo>
                  <a:cubicBezTo>
                    <a:pt x="4587" y="5558"/>
                    <a:pt x="5378" y="5655"/>
                    <a:pt x="6187" y="5655"/>
                  </a:cubicBezTo>
                  <a:cubicBezTo>
                    <a:pt x="7463" y="5655"/>
                    <a:pt x="8781" y="5413"/>
                    <a:pt x="9823" y="5180"/>
                  </a:cubicBezTo>
                  <a:cubicBezTo>
                    <a:pt x="8906" y="4858"/>
                    <a:pt x="8013" y="4477"/>
                    <a:pt x="7144" y="4049"/>
                  </a:cubicBezTo>
                  <a:cubicBezTo>
                    <a:pt x="5477" y="3156"/>
                    <a:pt x="4918" y="810"/>
                    <a:pt x="4918" y="810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2705580" y="1527699"/>
              <a:ext cx="230822" cy="373262"/>
            </a:xfrm>
            <a:custGeom>
              <a:avLst/>
              <a:gdLst/>
              <a:ahLst/>
              <a:cxnLst/>
              <a:rect l="l" t="t" r="r" b="b"/>
              <a:pathLst>
                <a:path w="7216" h="11669" extrusionOk="0">
                  <a:moveTo>
                    <a:pt x="3608" y="1"/>
                  </a:moveTo>
                  <a:cubicBezTo>
                    <a:pt x="1620" y="1"/>
                    <a:pt x="1" y="1608"/>
                    <a:pt x="1" y="3608"/>
                  </a:cubicBezTo>
                  <a:lnTo>
                    <a:pt x="1" y="7930"/>
                  </a:lnTo>
                  <a:cubicBezTo>
                    <a:pt x="1" y="8645"/>
                    <a:pt x="275" y="9323"/>
                    <a:pt x="751" y="9847"/>
                  </a:cubicBezTo>
                  <a:lnTo>
                    <a:pt x="1751" y="10931"/>
                  </a:lnTo>
                  <a:cubicBezTo>
                    <a:pt x="2192" y="11395"/>
                    <a:pt x="2811" y="11669"/>
                    <a:pt x="3454" y="11669"/>
                  </a:cubicBezTo>
                  <a:lnTo>
                    <a:pt x="3751" y="11669"/>
                  </a:lnTo>
                  <a:cubicBezTo>
                    <a:pt x="4406" y="11669"/>
                    <a:pt x="5025" y="11407"/>
                    <a:pt x="5478" y="10931"/>
                  </a:cubicBezTo>
                  <a:lnTo>
                    <a:pt x="6478" y="9847"/>
                  </a:lnTo>
                  <a:cubicBezTo>
                    <a:pt x="6954" y="9323"/>
                    <a:pt x="7216" y="8645"/>
                    <a:pt x="7216" y="7942"/>
                  </a:cubicBezTo>
                  <a:lnTo>
                    <a:pt x="7216" y="3608"/>
                  </a:lnTo>
                  <a:cubicBezTo>
                    <a:pt x="7216" y="1608"/>
                    <a:pt x="5609" y="1"/>
                    <a:pt x="3608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2633608" y="2792133"/>
              <a:ext cx="72388" cy="470760"/>
            </a:xfrm>
            <a:custGeom>
              <a:avLst/>
              <a:gdLst/>
              <a:ahLst/>
              <a:cxnLst/>
              <a:rect l="l" t="t" r="r" b="b"/>
              <a:pathLst>
                <a:path w="2263" h="14717" extrusionOk="0">
                  <a:moveTo>
                    <a:pt x="905" y="0"/>
                  </a:moveTo>
                  <a:cubicBezTo>
                    <a:pt x="548" y="798"/>
                    <a:pt x="1" y="2477"/>
                    <a:pt x="1" y="5358"/>
                  </a:cubicBezTo>
                  <a:cubicBezTo>
                    <a:pt x="1" y="8347"/>
                    <a:pt x="1382" y="12430"/>
                    <a:pt x="2263" y="14716"/>
                  </a:cubicBezTo>
                  <a:cubicBezTo>
                    <a:pt x="2263" y="14704"/>
                    <a:pt x="1858" y="9168"/>
                    <a:pt x="1644" y="6442"/>
                  </a:cubicBezTo>
                  <a:cubicBezTo>
                    <a:pt x="1441" y="3703"/>
                    <a:pt x="905" y="0"/>
                    <a:pt x="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2456525" y="3949153"/>
              <a:ext cx="728579" cy="73155"/>
            </a:xfrm>
            <a:custGeom>
              <a:avLst/>
              <a:gdLst/>
              <a:ahLst/>
              <a:cxnLst/>
              <a:rect l="l" t="t" r="r" b="b"/>
              <a:pathLst>
                <a:path w="22777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2777" y="2286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2533455" y="3949153"/>
              <a:ext cx="82272" cy="73155"/>
            </a:xfrm>
            <a:custGeom>
              <a:avLst/>
              <a:gdLst/>
              <a:ahLst/>
              <a:cxnLst/>
              <a:rect l="l" t="t" r="r" b="b"/>
              <a:pathLst>
                <a:path w="2572" h="2287" extrusionOk="0">
                  <a:moveTo>
                    <a:pt x="0" y="0"/>
                  </a:moveTo>
                  <a:lnTo>
                    <a:pt x="0" y="2286"/>
                  </a:lnTo>
                  <a:lnTo>
                    <a:pt x="2572" y="2286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2456525" y="3949153"/>
              <a:ext cx="728579" cy="61736"/>
            </a:xfrm>
            <a:custGeom>
              <a:avLst/>
              <a:gdLst/>
              <a:ahLst/>
              <a:cxnLst/>
              <a:rect l="l" t="t" r="r" b="b"/>
              <a:pathLst>
                <a:path w="22777" h="1930" extrusionOk="0">
                  <a:moveTo>
                    <a:pt x="0" y="0"/>
                  </a:moveTo>
                  <a:lnTo>
                    <a:pt x="12" y="1143"/>
                  </a:lnTo>
                  <a:lnTo>
                    <a:pt x="22777" y="1929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2431383" y="3924011"/>
              <a:ext cx="778864" cy="50668"/>
            </a:xfrm>
            <a:custGeom>
              <a:avLst/>
              <a:gdLst/>
              <a:ahLst/>
              <a:cxnLst/>
              <a:rect l="l" t="t" r="r" b="b"/>
              <a:pathLst>
                <a:path w="24349" h="1584" extrusionOk="0">
                  <a:moveTo>
                    <a:pt x="798" y="0"/>
                  </a:moveTo>
                  <a:cubicBezTo>
                    <a:pt x="358" y="0"/>
                    <a:pt x="0" y="346"/>
                    <a:pt x="0" y="786"/>
                  </a:cubicBezTo>
                  <a:cubicBezTo>
                    <a:pt x="0" y="1227"/>
                    <a:pt x="358" y="1584"/>
                    <a:pt x="798" y="1584"/>
                  </a:cubicBezTo>
                  <a:lnTo>
                    <a:pt x="23563" y="1584"/>
                  </a:lnTo>
                  <a:cubicBezTo>
                    <a:pt x="23991" y="1584"/>
                    <a:pt x="24349" y="1227"/>
                    <a:pt x="24349" y="786"/>
                  </a:cubicBezTo>
                  <a:cubicBezTo>
                    <a:pt x="24349" y="346"/>
                    <a:pt x="23991" y="0"/>
                    <a:pt x="23563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4"/>
            <p:cNvSpPr/>
            <p:nvPr/>
          </p:nvSpPr>
          <p:spPr>
            <a:xfrm>
              <a:off x="2384905" y="4052728"/>
              <a:ext cx="872203" cy="391559"/>
            </a:xfrm>
            <a:custGeom>
              <a:avLst/>
              <a:gdLst/>
              <a:ahLst/>
              <a:cxnLst/>
              <a:rect l="l" t="t" r="r" b="b"/>
              <a:pathLst>
                <a:path w="27267" h="12241" extrusionOk="0">
                  <a:moveTo>
                    <a:pt x="1" y="1"/>
                  </a:moveTo>
                  <a:lnTo>
                    <a:pt x="1" y="12240"/>
                  </a:lnTo>
                  <a:lnTo>
                    <a:pt x="27266" y="12240"/>
                  </a:lnTo>
                  <a:lnTo>
                    <a:pt x="27266" y="1"/>
                  </a:ln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3055971" y="4072913"/>
              <a:ext cx="142856" cy="351191"/>
            </a:xfrm>
            <a:custGeom>
              <a:avLst/>
              <a:gdLst/>
              <a:ahLst/>
              <a:cxnLst/>
              <a:rect l="l" t="t" r="r" b="b"/>
              <a:pathLst>
                <a:path w="4466" h="10979" extrusionOk="0">
                  <a:moveTo>
                    <a:pt x="1" y="1"/>
                  </a:moveTo>
                  <a:lnTo>
                    <a:pt x="1" y="10978"/>
                  </a:lnTo>
                  <a:lnTo>
                    <a:pt x="4465" y="1097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2384905" y="4052728"/>
              <a:ext cx="872203" cy="84959"/>
            </a:xfrm>
            <a:custGeom>
              <a:avLst/>
              <a:gdLst/>
              <a:ahLst/>
              <a:cxnLst/>
              <a:rect l="l" t="t" r="r" b="b"/>
              <a:pathLst>
                <a:path w="27267" h="2656" extrusionOk="0">
                  <a:moveTo>
                    <a:pt x="1" y="1"/>
                  </a:moveTo>
                  <a:lnTo>
                    <a:pt x="1" y="1394"/>
                  </a:lnTo>
                  <a:lnTo>
                    <a:pt x="27266" y="2656"/>
                  </a:lnTo>
                  <a:lnTo>
                    <a:pt x="27266" y="1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2543723" y="2120683"/>
              <a:ext cx="193524" cy="164576"/>
            </a:xfrm>
            <a:custGeom>
              <a:avLst/>
              <a:gdLst/>
              <a:ahLst/>
              <a:cxnLst/>
              <a:rect l="l" t="t" r="r" b="b"/>
              <a:pathLst>
                <a:path w="6050" h="5145" extrusionOk="0">
                  <a:moveTo>
                    <a:pt x="1" y="1"/>
                  </a:moveTo>
                  <a:lnTo>
                    <a:pt x="1775" y="4120"/>
                  </a:lnTo>
                  <a:lnTo>
                    <a:pt x="2906" y="5144"/>
                  </a:lnTo>
                  <a:lnTo>
                    <a:pt x="6049" y="4120"/>
                  </a:lnTo>
                  <a:cubicBezTo>
                    <a:pt x="5228" y="4120"/>
                    <a:pt x="4418" y="4013"/>
                    <a:pt x="3632" y="3775"/>
                  </a:cubicBezTo>
                  <a:cubicBezTo>
                    <a:pt x="2477" y="340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2479748" y="2070527"/>
              <a:ext cx="685556" cy="668699"/>
            </a:xfrm>
            <a:custGeom>
              <a:avLst/>
              <a:gdLst/>
              <a:ahLst/>
              <a:cxnLst/>
              <a:rect l="l" t="t" r="r" b="b"/>
              <a:pathLst>
                <a:path w="21432" h="20905" extrusionOk="0">
                  <a:moveTo>
                    <a:pt x="20853" y="0"/>
                  </a:moveTo>
                  <a:cubicBezTo>
                    <a:pt x="20675" y="0"/>
                    <a:pt x="20259" y="82"/>
                    <a:pt x="19836" y="747"/>
                  </a:cubicBezTo>
                  <a:lnTo>
                    <a:pt x="19896" y="592"/>
                  </a:lnTo>
                  <a:lnTo>
                    <a:pt x="17491" y="5069"/>
                  </a:lnTo>
                  <a:cubicBezTo>
                    <a:pt x="17104" y="5767"/>
                    <a:pt x="16374" y="6181"/>
                    <a:pt x="15613" y="6181"/>
                  </a:cubicBezTo>
                  <a:cubicBezTo>
                    <a:pt x="15414" y="6181"/>
                    <a:pt x="15212" y="6152"/>
                    <a:pt x="15014" y="6093"/>
                  </a:cubicBezTo>
                  <a:lnTo>
                    <a:pt x="10871" y="4843"/>
                  </a:lnTo>
                  <a:cubicBezTo>
                    <a:pt x="10805" y="4825"/>
                    <a:pt x="10737" y="4816"/>
                    <a:pt x="10668" y="4816"/>
                  </a:cubicBezTo>
                  <a:cubicBezTo>
                    <a:pt x="10600" y="4816"/>
                    <a:pt x="10531" y="4825"/>
                    <a:pt x="10466" y="4843"/>
                  </a:cubicBezTo>
                  <a:lnTo>
                    <a:pt x="6620" y="5998"/>
                  </a:lnTo>
                  <a:lnTo>
                    <a:pt x="6061" y="6153"/>
                  </a:lnTo>
                  <a:cubicBezTo>
                    <a:pt x="5946" y="6171"/>
                    <a:pt x="5832" y="6180"/>
                    <a:pt x="5719" y="6180"/>
                  </a:cubicBezTo>
                  <a:cubicBezTo>
                    <a:pt x="4947" y="6180"/>
                    <a:pt x="4220" y="5765"/>
                    <a:pt x="3846" y="5069"/>
                  </a:cubicBezTo>
                  <a:lnTo>
                    <a:pt x="2060" y="1771"/>
                  </a:lnTo>
                  <a:cubicBezTo>
                    <a:pt x="1507" y="151"/>
                    <a:pt x="804" y="1"/>
                    <a:pt x="563" y="1"/>
                  </a:cubicBezTo>
                  <a:cubicBezTo>
                    <a:pt x="508" y="1"/>
                    <a:pt x="477" y="9"/>
                    <a:pt x="477" y="9"/>
                  </a:cubicBezTo>
                  <a:lnTo>
                    <a:pt x="0" y="592"/>
                  </a:lnTo>
                  <a:lnTo>
                    <a:pt x="1858" y="7260"/>
                  </a:lnTo>
                  <a:lnTo>
                    <a:pt x="1167" y="7450"/>
                  </a:lnTo>
                  <a:cubicBezTo>
                    <a:pt x="1405" y="8117"/>
                    <a:pt x="2120" y="10141"/>
                    <a:pt x="2858" y="12296"/>
                  </a:cubicBezTo>
                  <a:cubicBezTo>
                    <a:pt x="3834" y="14118"/>
                    <a:pt x="4453" y="16582"/>
                    <a:pt x="4822" y="18487"/>
                  </a:cubicBezTo>
                  <a:cubicBezTo>
                    <a:pt x="4906" y="18456"/>
                    <a:pt x="4995" y="18441"/>
                    <a:pt x="5089" y="18441"/>
                  </a:cubicBezTo>
                  <a:cubicBezTo>
                    <a:pt x="6311" y="18441"/>
                    <a:pt x="8401" y="20904"/>
                    <a:pt x="10657" y="20904"/>
                  </a:cubicBezTo>
                  <a:cubicBezTo>
                    <a:pt x="12563" y="20904"/>
                    <a:pt x="14678" y="18222"/>
                    <a:pt x="16229" y="18222"/>
                  </a:cubicBezTo>
                  <a:cubicBezTo>
                    <a:pt x="16335" y="18222"/>
                    <a:pt x="16438" y="18235"/>
                    <a:pt x="16538" y="18261"/>
                  </a:cubicBezTo>
                  <a:cubicBezTo>
                    <a:pt x="16764" y="17118"/>
                    <a:pt x="17062" y="15987"/>
                    <a:pt x="17407" y="14880"/>
                  </a:cubicBezTo>
                  <a:lnTo>
                    <a:pt x="17431" y="14892"/>
                  </a:lnTo>
                  <a:lnTo>
                    <a:pt x="17538" y="14475"/>
                  </a:lnTo>
                  <a:cubicBezTo>
                    <a:pt x="17586" y="14332"/>
                    <a:pt x="17634" y="14201"/>
                    <a:pt x="17681" y="14070"/>
                  </a:cubicBezTo>
                  <a:cubicBezTo>
                    <a:pt x="18467" y="11356"/>
                    <a:pt x="19396" y="8212"/>
                    <a:pt x="19670" y="7450"/>
                  </a:cubicBezTo>
                  <a:lnTo>
                    <a:pt x="19515" y="7403"/>
                  </a:lnTo>
                  <a:lnTo>
                    <a:pt x="21432" y="592"/>
                  </a:lnTo>
                  <a:lnTo>
                    <a:pt x="20944" y="9"/>
                  </a:lnTo>
                  <a:cubicBezTo>
                    <a:pt x="20944" y="9"/>
                    <a:pt x="20911" y="0"/>
                    <a:pt x="20853" y="0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2352918" y="2016340"/>
              <a:ext cx="270806" cy="588826"/>
            </a:xfrm>
            <a:custGeom>
              <a:avLst/>
              <a:gdLst/>
              <a:ahLst/>
              <a:cxnLst/>
              <a:rect l="l" t="t" r="r" b="b"/>
              <a:pathLst>
                <a:path w="8466" h="18408" extrusionOk="0">
                  <a:moveTo>
                    <a:pt x="3668" y="0"/>
                  </a:moveTo>
                  <a:cubicBezTo>
                    <a:pt x="3668" y="0"/>
                    <a:pt x="1298" y="1108"/>
                    <a:pt x="644" y="3834"/>
                  </a:cubicBezTo>
                  <a:cubicBezTo>
                    <a:pt x="1" y="6561"/>
                    <a:pt x="1572" y="10764"/>
                    <a:pt x="3144" y="14502"/>
                  </a:cubicBezTo>
                  <a:cubicBezTo>
                    <a:pt x="4025" y="16681"/>
                    <a:pt x="6049" y="18181"/>
                    <a:pt x="8395" y="18407"/>
                  </a:cubicBezTo>
                  <a:cubicBezTo>
                    <a:pt x="8395" y="18407"/>
                    <a:pt x="8466" y="16705"/>
                    <a:pt x="8049" y="15228"/>
                  </a:cubicBezTo>
                  <a:cubicBezTo>
                    <a:pt x="7633" y="13752"/>
                    <a:pt x="7025" y="11514"/>
                    <a:pt x="6370" y="7096"/>
                  </a:cubicBezTo>
                  <a:cubicBezTo>
                    <a:pt x="5728" y="2679"/>
                    <a:pt x="3668" y="0"/>
                    <a:pt x="3668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4"/>
            <p:cNvSpPr/>
            <p:nvPr/>
          </p:nvSpPr>
          <p:spPr>
            <a:xfrm>
              <a:off x="3018258" y="2016340"/>
              <a:ext cx="270838" cy="588826"/>
            </a:xfrm>
            <a:custGeom>
              <a:avLst/>
              <a:gdLst/>
              <a:ahLst/>
              <a:cxnLst/>
              <a:rect l="l" t="t" r="r" b="b"/>
              <a:pathLst>
                <a:path w="8467" h="18408" extrusionOk="0">
                  <a:moveTo>
                    <a:pt x="4799" y="0"/>
                  </a:moveTo>
                  <a:cubicBezTo>
                    <a:pt x="4799" y="0"/>
                    <a:pt x="2739" y="2679"/>
                    <a:pt x="2096" y="7096"/>
                  </a:cubicBezTo>
                  <a:cubicBezTo>
                    <a:pt x="1442" y="11514"/>
                    <a:pt x="834" y="13752"/>
                    <a:pt x="418" y="15228"/>
                  </a:cubicBezTo>
                  <a:cubicBezTo>
                    <a:pt x="1" y="16705"/>
                    <a:pt x="72" y="18407"/>
                    <a:pt x="72" y="18407"/>
                  </a:cubicBezTo>
                  <a:cubicBezTo>
                    <a:pt x="72" y="18407"/>
                    <a:pt x="3751" y="18253"/>
                    <a:pt x="5323" y="14502"/>
                  </a:cubicBezTo>
                  <a:cubicBezTo>
                    <a:pt x="6895" y="10764"/>
                    <a:pt x="8466" y="6561"/>
                    <a:pt x="7823" y="3834"/>
                  </a:cubicBezTo>
                  <a:cubicBezTo>
                    <a:pt x="7168" y="1108"/>
                    <a:pt x="4799" y="0"/>
                    <a:pt x="4799" y="0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4"/>
            <p:cNvSpPr/>
            <p:nvPr/>
          </p:nvSpPr>
          <p:spPr>
            <a:xfrm>
              <a:off x="3046822" y="2098996"/>
              <a:ext cx="79265" cy="346968"/>
            </a:xfrm>
            <a:custGeom>
              <a:avLst/>
              <a:gdLst/>
              <a:ahLst/>
              <a:cxnLst/>
              <a:rect l="l" t="t" r="r" b="b"/>
              <a:pathLst>
                <a:path w="2478" h="10847" extrusionOk="0">
                  <a:moveTo>
                    <a:pt x="2477" y="0"/>
                  </a:moveTo>
                  <a:cubicBezTo>
                    <a:pt x="1858" y="1441"/>
                    <a:pt x="1430" y="2965"/>
                    <a:pt x="1203" y="4512"/>
                  </a:cubicBezTo>
                  <a:cubicBezTo>
                    <a:pt x="763" y="7453"/>
                    <a:pt x="346" y="9430"/>
                    <a:pt x="1" y="10847"/>
                  </a:cubicBezTo>
                  <a:cubicBezTo>
                    <a:pt x="227" y="10751"/>
                    <a:pt x="1084" y="10323"/>
                    <a:pt x="1608" y="9608"/>
                  </a:cubicBezTo>
                  <a:cubicBezTo>
                    <a:pt x="2215" y="8775"/>
                    <a:pt x="2025" y="7239"/>
                    <a:pt x="1668" y="5822"/>
                  </a:cubicBezTo>
                  <a:cubicBezTo>
                    <a:pt x="1322" y="4405"/>
                    <a:pt x="2465" y="36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2820991" y="2709861"/>
              <a:ext cx="99801" cy="1214182"/>
            </a:xfrm>
            <a:custGeom>
              <a:avLst/>
              <a:gdLst/>
              <a:ahLst/>
              <a:cxnLst/>
              <a:rect l="l" t="t" r="r" b="b"/>
              <a:pathLst>
                <a:path w="3120" h="37958" extrusionOk="0">
                  <a:moveTo>
                    <a:pt x="0" y="1"/>
                  </a:moveTo>
                  <a:lnTo>
                    <a:pt x="0" y="37660"/>
                  </a:lnTo>
                  <a:lnTo>
                    <a:pt x="298" y="37588"/>
                  </a:lnTo>
                  <a:lnTo>
                    <a:pt x="298" y="37957"/>
                  </a:lnTo>
                  <a:lnTo>
                    <a:pt x="3120" y="37957"/>
                  </a:lnTo>
                  <a:cubicBezTo>
                    <a:pt x="3120" y="37957"/>
                    <a:pt x="2679" y="36803"/>
                    <a:pt x="1858" y="36279"/>
                  </a:cubicBezTo>
                  <a:cubicBezTo>
                    <a:pt x="1465" y="36029"/>
                    <a:pt x="1060" y="35814"/>
                    <a:pt x="643" y="35624"/>
                  </a:cubicBezTo>
                  <a:cubicBezTo>
                    <a:pt x="1012" y="32528"/>
                    <a:pt x="1703" y="26647"/>
                    <a:pt x="1774" y="25134"/>
                  </a:cubicBezTo>
                  <a:cubicBezTo>
                    <a:pt x="1882" y="23075"/>
                    <a:pt x="1274" y="20729"/>
                    <a:pt x="1274" y="20729"/>
                  </a:cubicBezTo>
                  <a:cubicBezTo>
                    <a:pt x="1274" y="20729"/>
                    <a:pt x="2334" y="10073"/>
                    <a:pt x="2358" y="8216"/>
                  </a:cubicBezTo>
                  <a:cubicBezTo>
                    <a:pt x="2358" y="6942"/>
                    <a:pt x="2286" y="5668"/>
                    <a:pt x="2132" y="4406"/>
                  </a:cubicBezTo>
                  <a:lnTo>
                    <a:pt x="3120" y="1751"/>
                  </a:lnTo>
                  <a:lnTo>
                    <a:pt x="762" y="34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2793577" y="2562847"/>
              <a:ext cx="54475" cy="1361196"/>
            </a:xfrm>
            <a:custGeom>
              <a:avLst/>
              <a:gdLst/>
              <a:ahLst/>
              <a:cxnLst/>
              <a:rect l="l" t="t" r="r" b="b"/>
              <a:pathLst>
                <a:path w="1703" h="42554" extrusionOk="0">
                  <a:moveTo>
                    <a:pt x="0" y="1"/>
                  </a:moveTo>
                  <a:lnTo>
                    <a:pt x="441" y="42137"/>
                  </a:lnTo>
                  <a:cubicBezTo>
                    <a:pt x="453" y="42363"/>
                    <a:pt x="631" y="42542"/>
                    <a:pt x="857" y="42553"/>
                  </a:cubicBezTo>
                  <a:cubicBezTo>
                    <a:pt x="1072" y="42542"/>
                    <a:pt x="1250" y="42363"/>
                    <a:pt x="1250" y="42137"/>
                  </a:cubicBezTo>
                  <a:lnTo>
                    <a:pt x="1703" y="1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2793577" y="2562847"/>
              <a:ext cx="27445" cy="1299108"/>
            </a:xfrm>
            <a:custGeom>
              <a:avLst/>
              <a:gdLst/>
              <a:ahLst/>
              <a:cxnLst/>
              <a:rect l="l" t="t" r="r" b="b"/>
              <a:pathLst>
                <a:path w="858" h="40613" extrusionOk="0">
                  <a:moveTo>
                    <a:pt x="0" y="1"/>
                  </a:moveTo>
                  <a:lnTo>
                    <a:pt x="429" y="40613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4"/>
            <p:cNvSpPr/>
            <p:nvPr/>
          </p:nvSpPr>
          <p:spPr>
            <a:xfrm>
              <a:off x="2749403" y="2437072"/>
              <a:ext cx="391911" cy="170749"/>
            </a:xfrm>
            <a:custGeom>
              <a:avLst/>
              <a:gdLst/>
              <a:ahLst/>
              <a:cxnLst/>
              <a:rect l="l" t="t" r="r" b="b"/>
              <a:pathLst>
                <a:path w="12252" h="5338" extrusionOk="0">
                  <a:moveTo>
                    <a:pt x="9026" y="1"/>
                  </a:moveTo>
                  <a:cubicBezTo>
                    <a:pt x="7251" y="1"/>
                    <a:pt x="5692" y="1281"/>
                    <a:pt x="4810" y="1421"/>
                  </a:cubicBezTo>
                  <a:cubicBezTo>
                    <a:pt x="4726" y="1433"/>
                    <a:pt x="4643" y="1438"/>
                    <a:pt x="4562" y="1438"/>
                  </a:cubicBezTo>
                  <a:cubicBezTo>
                    <a:pt x="3768" y="1438"/>
                    <a:pt x="3162" y="905"/>
                    <a:pt x="2762" y="873"/>
                  </a:cubicBezTo>
                  <a:cubicBezTo>
                    <a:pt x="2744" y="871"/>
                    <a:pt x="2723" y="871"/>
                    <a:pt x="2700" y="871"/>
                  </a:cubicBezTo>
                  <a:cubicBezTo>
                    <a:pt x="2143" y="871"/>
                    <a:pt x="179" y="1266"/>
                    <a:pt x="179" y="1266"/>
                  </a:cubicBezTo>
                  <a:cubicBezTo>
                    <a:pt x="179" y="1266"/>
                    <a:pt x="0" y="2004"/>
                    <a:pt x="179" y="2516"/>
                  </a:cubicBezTo>
                  <a:cubicBezTo>
                    <a:pt x="369" y="3028"/>
                    <a:pt x="738" y="3504"/>
                    <a:pt x="774" y="4028"/>
                  </a:cubicBezTo>
                  <a:cubicBezTo>
                    <a:pt x="822" y="4564"/>
                    <a:pt x="1607" y="5338"/>
                    <a:pt x="1607" y="5338"/>
                  </a:cubicBezTo>
                  <a:cubicBezTo>
                    <a:pt x="1607" y="5338"/>
                    <a:pt x="3143" y="4957"/>
                    <a:pt x="3667" y="4766"/>
                  </a:cubicBezTo>
                  <a:cubicBezTo>
                    <a:pt x="3704" y="4754"/>
                    <a:pt x="3753" y="4748"/>
                    <a:pt x="3813" y="4748"/>
                  </a:cubicBezTo>
                  <a:cubicBezTo>
                    <a:pt x="4415" y="4748"/>
                    <a:pt x="6141" y="5299"/>
                    <a:pt x="7792" y="5299"/>
                  </a:cubicBezTo>
                  <a:cubicBezTo>
                    <a:pt x="8404" y="5299"/>
                    <a:pt x="9006" y="5223"/>
                    <a:pt x="9537" y="5016"/>
                  </a:cubicBezTo>
                  <a:cubicBezTo>
                    <a:pt x="11632" y="4195"/>
                    <a:pt x="12252" y="2397"/>
                    <a:pt x="12013" y="1456"/>
                  </a:cubicBezTo>
                  <a:cubicBezTo>
                    <a:pt x="11871" y="849"/>
                    <a:pt x="10990" y="87"/>
                    <a:pt x="9168" y="4"/>
                  </a:cubicBezTo>
                  <a:cubicBezTo>
                    <a:pt x="9120" y="2"/>
                    <a:pt x="9073" y="1"/>
                    <a:pt x="9026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4"/>
            <p:cNvSpPr/>
            <p:nvPr/>
          </p:nvSpPr>
          <p:spPr>
            <a:xfrm>
              <a:off x="2494590" y="2330777"/>
              <a:ext cx="362994" cy="275956"/>
            </a:xfrm>
            <a:custGeom>
              <a:avLst/>
              <a:gdLst/>
              <a:ahLst/>
              <a:cxnLst/>
              <a:rect l="l" t="t" r="r" b="b"/>
              <a:pathLst>
                <a:path w="11348" h="8627" extrusionOk="0">
                  <a:moveTo>
                    <a:pt x="10176" y="1"/>
                  </a:moveTo>
                  <a:cubicBezTo>
                    <a:pt x="10138" y="1"/>
                    <a:pt x="10100" y="6"/>
                    <a:pt x="10062" y="17"/>
                  </a:cubicBezTo>
                  <a:cubicBezTo>
                    <a:pt x="9466" y="219"/>
                    <a:pt x="8061" y="695"/>
                    <a:pt x="7740" y="898"/>
                  </a:cubicBezTo>
                  <a:cubicBezTo>
                    <a:pt x="7347" y="1160"/>
                    <a:pt x="7025" y="2077"/>
                    <a:pt x="6121" y="2410"/>
                  </a:cubicBezTo>
                  <a:cubicBezTo>
                    <a:pt x="5204" y="2743"/>
                    <a:pt x="3311" y="2362"/>
                    <a:pt x="1656" y="3362"/>
                  </a:cubicBezTo>
                  <a:cubicBezTo>
                    <a:pt x="1" y="4351"/>
                    <a:pt x="346" y="5756"/>
                    <a:pt x="501" y="6363"/>
                  </a:cubicBezTo>
                  <a:cubicBezTo>
                    <a:pt x="746" y="7284"/>
                    <a:pt x="2805" y="8627"/>
                    <a:pt x="3819" y="8627"/>
                  </a:cubicBezTo>
                  <a:cubicBezTo>
                    <a:pt x="3840" y="8627"/>
                    <a:pt x="3861" y="8626"/>
                    <a:pt x="3882" y="8625"/>
                  </a:cubicBezTo>
                  <a:cubicBezTo>
                    <a:pt x="6252" y="8458"/>
                    <a:pt x="8228" y="4875"/>
                    <a:pt x="8811" y="4767"/>
                  </a:cubicBezTo>
                  <a:cubicBezTo>
                    <a:pt x="9395" y="4660"/>
                    <a:pt x="11002" y="4220"/>
                    <a:pt x="11002" y="4220"/>
                  </a:cubicBezTo>
                  <a:cubicBezTo>
                    <a:pt x="11002" y="4220"/>
                    <a:pt x="11347" y="3136"/>
                    <a:pt x="11121" y="2660"/>
                  </a:cubicBezTo>
                  <a:cubicBezTo>
                    <a:pt x="10907" y="2172"/>
                    <a:pt x="11014" y="1577"/>
                    <a:pt x="10931" y="1029"/>
                  </a:cubicBezTo>
                  <a:cubicBezTo>
                    <a:pt x="10859" y="719"/>
                    <a:pt x="10716" y="422"/>
                    <a:pt x="10514" y="172"/>
                  </a:cubicBezTo>
                  <a:cubicBezTo>
                    <a:pt x="10431" y="61"/>
                    <a:pt x="10306" y="1"/>
                    <a:pt x="10176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2729219" y="1685749"/>
              <a:ext cx="76962" cy="30132"/>
            </a:xfrm>
            <a:custGeom>
              <a:avLst/>
              <a:gdLst/>
              <a:ahLst/>
              <a:cxnLst/>
              <a:rect l="l" t="t" r="r" b="b"/>
              <a:pathLst>
                <a:path w="2406" h="942" extrusionOk="0">
                  <a:moveTo>
                    <a:pt x="0" y="1"/>
                  </a:moveTo>
                  <a:cubicBezTo>
                    <a:pt x="0" y="1"/>
                    <a:pt x="286" y="941"/>
                    <a:pt x="1203" y="941"/>
                  </a:cubicBezTo>
                  <a:cubicBezTo>
                    <a:pt x="2119" y="941"/>
                    <a:pt x="2405" y="1"/>
                    <a:pt x="2405" y="1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2835449" y="1685749"/>
              <a:ext cx="76962" cy="98298"/>
            </a:xfrm>
            <a:custGeom>
              <a:avLst/>
              <a:gdLst/>
              <a:ahLst/>
              <a:cxnLst/>
              <a:rect l="l" t="t" r="r" b="b"/>
              <a:pathLst>
                <a:path w="2406" h="3073" extrusionOk="0">
                  <a:moveTo>
                    <a:pt x="1" y="1"/>
                  </a:moveTo>
                  <a:lnTo>
                    <a:pt x="1" y="3073"/>
                  </a:lnTo>
                  <a:cubicBezTo>
                    <a:pt x="1" y="3073"/>
                    <a:pt x="846" y="2477"/>
                    <a:pt x="846" y="1846"/>
                  </a:cubicBezTo>
                  <a:cubicBezTo>
                    <a:pt x="822" y="1477"/>
                    <a:pt x="739" y="1108"/>
                    <a:pt x="584" y="763"/>
                  </a:cubicBezTo>
                  <a:lnTo>
                    <a:pt x="584" y="763"/>
                  </a:lnTo>
                  <a:cubicBezTo>
                    <a:pt x="775" y="882"/>
                    <a:pt x="989" y="941"/>
                    <a:pt x="1203" y="941"/>
                  </a:cubicBezTo>
                  <a:cubicBezTo>
                    <a:pt x="2132" y="941"/>
                    <a:pt x="2406" y="1"/>
                    <a:pt x="2406" y="1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2774129" y="1810213"/>
              <a:ext cx="93723" cy="12315"/>
            </a:xfrm>
            <a:custGeom>
              <a:avLst/>
              <a:gdLst/>
              <a:ahLst/>
              <a:cxnLst/>
              <a:rect l="l" t="t" r="r" b="b"/>
              <a:pathLst>
                <a:path w="2930" h="385" extrusionOk="0">
                  <a:moveTo>
                    <a:pt x="1242" y="0"/>
                  </a:moveTo>
                  <a:cubicBezTo>
                    <a:pt x="1233" y="0"/>
                    <a:pt x="1224" y="1"/>
                    <a:pt x="1215" y="3"/>
                  </a:cubicBezTo>
                  <a:cubicBezTo>
                    <a:pt x="942" y="3"/>
                    <a:pt x="1" y="384"/>
                    <a:pt x="1" y="384"/>
                  </a:cubicBezTo>
                  <a:lnTo>
                    <a:pt x="2930" y="384"/>
                  </a:lnTo>
                  <a:cubicBezTo>
                    <a:pt x="2930" y="384"/>
                    <a:pt x="1989" y="3"/>
                    <a:pt x="1727" y="3"/>
                  </a:cubicBezTo>
                  <a:cubicBezTo>
                    <a:pt x="1717" y="1"/>
                    <a:pt x="1706" y="0"/>
                    <a:pt x="1696" y="0"/>
                  </a:cubicBezTo>
                  <a:cubicBezTo>
                    <a:pt x="1647" y="0"/>
                    <a:pt x="1598" y="21"/>
                    <a:pt x="1549" y="51"/>
                  </a:cubicBezTo>
                  <a:cubicBezTo>
                    <a:pt x="1525" y="69"/>
                    <a:pt x="1495" y="78"/>
                    <a:pt x="1464" y="78"/>
                  </a:cubicBezTo>
                  <a:cubicBezTo>
                    <a:pt x="1433" y="78"/>
                    <a:pt x="1400" y="69"/>
                    <a:pt x="1370" y="51"/>
                  </a:cubicBezTo>
                  <a:cubicBezTo>
                    <a:pt x="1331" y="21"/>
                    <a:pt x="1284" y="0"/>
                    <a:pt x="1242" y="0"/>
                  </a:cubicBezTo>
                  <a:close/>
                </a:path>
              </a:pathLst>
            </a:custGeom>
            <a:solidFill>
              <a:srgbClr val="E6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4"/>
            <p:cNvSpPr/>
            <p:nvPr/>
          </p:nvSpPr>
          <p:spPr>
            <a:xfrm>
              <a:off x="2377292" y="2056708"/>
              <a:ext cx="83807" cy="252157"/>
            </a:xfrm>
            <a:custGeom>
              <a:avLst/>
              <a:gdLst/>
              <a:ahLst/>
              <a:cxnLst/>
              <a:rect l="l" t="t" r="r" b="b"/>
              <a:pathLst>
                <a:path w="2620" h="7883" extrusionOk="0">
                  <a:moveTo>
                    <a:pt x="2620" y="0"/>
                  </a:moveTo>
                  <a:cubicBezTo>
                    <a:pt x="2620" y="1"/>
                    <a:pt x="524" y="1322"/>
                    <a:pt x="263" y="3656"/>
                  </a:cubicBezTo>
                  <a:cubicBezTo>
                    <a:pt x="1" y="5989"/>
                    <a:pt x="1513" y="7882"/>
                    <a:pt x="1513" y="7882"/>
                  </a:cubicBezTo>
                  <a:cubicBezTo>
                    <a:pt x="1513" y="7882"/>
                    <a:pt x="1108" y="6870"/>
                    <a:pt x="1275" y="4525"/>
                  </a:cubicBezTo>
                  <a:cubicBezTo>
                    <a:pt x="1429" y="2167"/>
                    <a:pt x="2620" y="1"/>
                    <a:pt x="2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4"/>
            <p:cNvSpPr/>
            <p:nvPr/>
          </p:nvSpPr>
          <p:spPr>
            <a:xfrm>
              <a:off x="2505274" y="2399103"/>
              <a:ext cx="200338" cy="107414"/>
            </a:xfrm>
            <a:custGeom>
              <a:avLst/>
              <a:gdLst/>
              <a:ahLst/>
              <a:cxnLst/>
              <a:rect l="l" t="t" r="r" b="b"/>
              <a:pathLst>
                <a:path w="6263" h="3358" extrusionOk="0">
                  <a:moveTo>
                    <a:pt x="6263" y="0"/>
                  </a:moveTo>
                  <a:cubicBezTo>
                    <a:pt x="6120" y="107"/>
                    <a:pt x="5953" y="203"/>
                    <a:pt x="5775" y="274"/>
                  </a:cubicBezTo>
                  <a:cubicBezTo>
                    <a:pt x="4870" y="607"/>
                    <a:pt x="2977" y="226"/>
                    <a:pt x="1310" y="1226"/>
                  </a:cubicBezTo>
                  <a:cubicBezTo>
                    <a:pt x="238" y="1869"/>
                    <a:pt x="0" y="2691"/>
                    <a:pt x="24" y="3358"/>
                  </a:cubicBezTo>
                  <a:cubicBezTo>
                    <a:pt x="24" y="3358"/>
                    <a:pt x="1262" y="1691"/>
                    <a:pt x="2512" y="1441"/>
                  </a:cubicBezTo>
                  <a:cubicBezTo>
                    <a:pt x="3763" y="1203"/>
                    <a:pt x="5513" y="1000"/>
                    <a:pt x="5989" y="417"/>
                  </a:cubicBezTo>
                  <a:cubicBezTo>
                    <a:pt x="6096" y="286"/>
                    <a:pt x="6191" y="143"/>
                    <a:pt x="6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2763477" y="2587221"/>
              <a:ext cx="115059" cy="25558"/>
            </a:xfrm>
            <a:custGeom>
              <a:avLst/>
              <a:gdLst/>
              <a:ahLst/>
              <a:cxnLst/>
              <a:rect l="l" t="t" r="r" b="b"/>
              <a:pathLst>
                <a:path w="3597" h="799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20"/>
                    <a:pt x="179" y="798"/>
                    <a:pt x="393" y="798"/>
                  </a:cubicBezTo>
                  <a:lnTo>
                    <a:pt x="3191" y="798"/>
                  </a:lnTo>
                  <a:cubicBezTo>
                    <a:pt x="3418" y="798"/>
                    <a:pt x="3596" y="620"/>
                    <a:pt x="3596" y="394"/>
                  </a:cubicBezTo>
                  <a:cubicBezTo>
                    <a:pt x="3596" y="179"/>
                    <a:pt x="3418" y="1"/>
                    <a:pt x="3191" y="1"/>
                  </a:cubicBez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2381482" y="2087928"/>
              <a:ext cx="130669" cy="404898"/>
            </a:xfrm>
            <a:custGeom>
              <a:avLst/>
              <a:gdLst/>
              <a:ahLst/>
              <a:cxnLst/>
              <a:rect l="l" t="t" r="r" b="b"/>
              <a:pathLst>
                <a:path w="4085" h="12658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608" y="870"/>
                    <a:pt x="155" y="1965"/>
                    <a:pt x="96" y="3132"/>
                  </a:cubicBezTo>
                  <a:cubicBezTo>
                    <a:pt x="1" y="5097"/>
                    <a:pt x="3072" y="12657"/>
                    <a:pt x="3072" y="12657"/>
                  </a:cubicBezTo>
                  <a:cubicBezTo>
                    <a:pt x="3072" y="12657"/>
                    <a:pt x="4084" y="10478"/>
                    <a:pt x="3739" y="9204"/>
                  </a:cubicBezTo>
                  <a:cubicBezTo>
                    <a:pt x="3394" y="7930"/>
                    <a:pt x="1560" y="7252"/>
                    <a:pt x="1298" y="6799"/>
                  </a:cubicBezTo>
                  <a:cubicBezTo>
                    <a:pt x="1025" y="6335"/>
                    <a:pt x="739" y="4561"/>
                    <a:pt x="739" y="4561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2789771" y="1844759"/>
              <a:ext cx="22487" cy="39824"/>
            </a:xfrm>
            <a:custGeom>
              <a:avLst/>
              <a:gdLst/>
              <a:ahLst/>
              <a:cxnLst/>
              <a:rect l="l" t="t" r="r" b="b"/>
              <a:pathLst>
                <a:path w="703" h="1245" extrusionOk="0">
                  <a:moveTo>
                    <a:pt x="118" y="0"/>
                  </a:moveTo>
                  <a:cubicBezTo>
                    <a:pt x="84" y="0"/>
                    <a:pt x="62" y="37"/>
                    <a:pt x="72" y="66"/>
                  </a:cubicBezTo>
                  <a:lnTo>
                    <a:pt x="179" y="280"/>
                  </a:lnTo>
                  <a:cubicBezTo>
                    <a:pt x="214" y="352"/>
                    <a:pt x="203" y="447"/>
                    <a:pt x="143" y="519"/>
                  </a:cubicBezTo>
                  <a:cubicBezTo>
                    <a:pt x="48" y="626"/>
                    <a:pt x="0" y="769"/>
                    <a:pt x="36" y="923"/>
                  </a:cubicBezTo>
                  <a:cubicBezTo>
                    <a:pt x="107" y="1185"/>
                    <a:pt x="607" y="1245"/>
                    <a:pt x="607" y="1245"/>
                  </a:cubicBezTo>
                  <a:cubicBezTo>
                    <a:pt x="524" y="1078"/>
                    <a:pt x="464" y="900"/>
                    <a:pt x="441" y="721"/>
                  </a:cubicBezTo>
                  <a:cubicBezTo>
                    <a:pt x="441" y="590"/>
                    <a:pt x="500" y="471"/>
                    <a:pt x="607" y="388"/>
                  </a:cubicBezTo>
                  <a:lnTo>
                    <a:pt x="655" y="340"/>
                  </a:lnTo>
                  <a:cubicBezTo>
                    <a:pt x="703" y="292"/>
                    <a:pt x="679" y="209"/>
                    <a:pt x="619" y="185"/>
                  </a:cubicBezTo>
                  <a:lnTo>
                    <a:pt x="143" y="7"/>
                  </a:lnTo>
                  <a:cubicBezTo>
                    <a:pt x="134" y="2"/>
                    <a:pt x="126" y="0"/>
                    <a:pt x="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2837752" y="1652162"/>
              <a:ext cx="28597" cy="21815"/>
            </a:xfrm>
            <a:custGeom>
              <a:avLst/>
              <a:gdLst/>
              <a:ahLst/>
              <a:cxnLst/>
              <a:rect l="l" t="t" r="r" b="b"/>
              <a:pathLst>
                <a:path w="894" h="682" extrusionOk="0">
                  <a:moveTo>
                    <a:pt x="291" y="0"/>
                  </a:moveTo>
                  <a:cubicBezTo>
                    <a:pt x="215" y="0"/>
                    <a:pt x="141" y="48"/>
                    <a:pt x="119" y="134"/>
                  </a:cubicBezTo>
                  <a:lnTo>
                    <a:pt x="12" y="551"/>
                  </a:lnTo>
                  <a:cubicBezTo>
                    <a:pt x="0" y="610"/>
                    <a:pt x="48" y="682"/>
                    <a:pt x="119" y="682"/>
                  </a:cubicBezTo>
                  <a:lnTo>
                    <a:pt x="667" y="682"/>
                  </a:lnTo>
                  <a:cubicBezTo>
                    <a:pt x="810" y="682"/>
                    <a:pt x="893" y="491"/>
                    <a:pt x="774" y="396"/>
                  </a:cubicBezTo>
                  <a:lnTo>
                    <a:pt x="429" y="63"/>
                  </a:lnTo>
                  <a:cubicBezTo>
                    <a:pt x="391" y="20"/>
                    <a:pt x="341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4"/>
            <p:cNvSpPr/>
            <p:nvPr/>
          </p:nvSpPr>
          <p:spPr>
            <a:xfrm>
              <a:off x="2486593" y="3924011"/>
              <a:ext cx="36210" cy="50668"/>
            </a:xfrm>
            <a:custGeom>
              <a:avLst/>
              <a:gdLst/>
              <a:ahLst/>
              <a:cxnLst/>
              <a:rect l="l" t="t" r="r" b="b"/>
              <a:pathLst>
                <a:path w="1132" h="1584" extrusionOk="0">
                  <a:moveTo>
                    <a:pt x="1" y="0"/>
                  </a:moveTo>
                  <a:lnTo>
                    <a:pt x="1" y="1584"/>
                  </a:lnTo>
                  <a:lnTo>
                    <a:pt x="1132" y="1584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4"/>
            <p:cNvSpPr/>
            <p:nvPr/>
          </p:nvSpPr>
          <p:spPr>
            <a:xfrm>
              <a:off x="2357492" y="4022276"/>
              <a:ext cx="926646" cy="50668"/>
            </a:xfrm>
            <a:custGeom>
              <a:avLst/>
              <a:gdLst/>
              <a:ahLst/>
              <a:cxnLst/>
              <a:rect l="l" t="t" r="r" b="b"/>
              <a:pathLst>
                <a:path w="28969" h="1584" extrusionOk="0">
                  <a:moveTo>
                    <a:pt x="798" y="0"/>
                  </a:moveTo>
                  <a:cubicBezTo>
                    <a:pt x="358" y="0"/>
                    <a:pt x="1" y="346"/>
                    <a:pt x="1" y="786"/>
                  </a:cubicBezTo>
                  <a:cubicBezTo>
                    <a:pt x="1" y="1227"/>
                    <a:pt x="358" y="1584"/>
                    <a:pt x="798" y="1584"/>
                  </a:cubicBezTo>
                  <a:lnTo>
                    <a:pt x="28171" y="1584"/>
                  </a:lnTo>
                  <a:cubicBezTo>
                    <a:pt x="28611" y="1584"/>
                    <a:pt x="28968" y="1227"/>
                    <a:pt x="28968" y="786"/>
                  </a:cubicBezTo>
                  <a:cubicBezTo>
                    <a:pt x="28968" y="346"/>
                    <a:pt x="28611" y="0"/>
                    <a:pt x="28171" y="0"/>
                  </a:cubicBez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4"/>
            <p:cNvSpPr/>
            <p:nvPr/>
          </p:nvSpPr>
          <p:spPr>
            <a:xfrm>
              <a:off x="2357492" y="4424455"/>
              <a:ext cx="926646" cy="50668"/>
            </a:xfrm>
            <a:custGeom>
              <a:avLst/>
              <a:gdLst/>
              <a:ahLst/>
              <a:cxnLst/>
              <a:rect l="l" t="t" r="r" b="b"/>
              <a:pathLst>
                <a:path w="28969" h="1584" extrusionOk="0">
                  <a:moveTo>
                    <a:pt x="798" y="0"/>
                  </a:moveTo>
                  <a:cubicBezTo>
                    <a:pt x="358" y="0"/>
                    <a:pt x="1" y="345"/>
                    <a:pt x="1" y="786"/>
                  </a:cubicBezTo>
                  <a:cubicBezTo>
                    <a:pt x="1" y="1227"/>
                    <a:pt x="358" y="1584"/>
                    <a:pt x="798" y="1584"/>
                  </a:cubicBezTo>
                  <a:lnTo>
                    <a:pt x="28171" y="1584"/>
                  </a:lnTo>
                  <a:cubicBezTo>
                    <a:pt x="28611" y="1584"/>
                    <a:pt x="28968" y="1227"/>
                    <a:pt x="28968" y="786"/>
                  </a:cubicBezTo>
                  <a:cubicBezTo>
                    <a:pt x="28968" y="345"/>
                    <a:pt x="28611" y="0"/>
                    <a:pt x="28171" y="0"/>
                  </a:cubicBezTo>
                  <a:close/>
                </a:path>
              </a:pathLst>
            </a:custGeom>
            <a:solidFill>
              <a:srgbClr val="303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4"/>
            <p:cNvSpPr/>
            <p:nvPr/>
          </p:nvSpPr>
          <p:spPr>
            <a:xfrm>
              <a:off x="3172117" y="4022276"/>
              <a:ext cx="50700" cy="5066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1" y="0"/>
                  </a:moveTo>
                  <a:lnTo>
                    <a:pt x="1" y="1584"/>
                  </a:lnTo>
                  <a:lnTo>
                    <a:pt x="1585" y="1584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4"/>
            <p:cNvSpPr/>
            <p:nvPr/>
          </p:nvSpPr>
          <p:spPr>
            <a:xfrm>
              <a:off x="3172117" y="4424455"/>
              <a:ext cx="50700" cy="5066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1" y="0"/>
                  </a:moveTo>
                  <a:lnTo>
                    <a:pt x="1" y="1584"/>
                  </a:lnTo>
                  <a:lnTo>
                    <a:pt x="1585" y="1584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232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4"/>
            <p:cNvSpPr/>
            <p:nvPr/>
          </p:nvSpPr>
          <p:spPr>
            <a:xfrm>
              <a:off x="2720070" y="1553993"/>
              <a:ext cx="59433" cy="120017"/>
            </a:xfrm>
            <a:custGeom>
              <a:avLst/>
              <a:gdLst/>
              <a:ahLst/>
              <a:cxnLst/>
              <a:rect l="l" t="t" r="r" b="b"/>
              <a:pathLst>
                <a:path w="1858" h="3752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405" y="334"/>
                    <a:pt x="1012" y="738"/>
                    <a:pt x="691" y="1191"/>
                  </a:cubicBezTo>
                  <a:cubicBezTo>
                    <a:pt x="262" y="1846"/>
                    <a:pt x="226" y="3203"/>
                    <a:pt x="226" y="3203"/>
                  </a:cubicBezTo>
                  <a:lnTo>
                    <a:pt x="36" y="3572"/>
                  </a:lnTo>
                  <a:cubicBezTo>
                    <a:pt x="0" y="3655"/>
                    <a:pt x="60" y="3751"/>
                    <a:pt x="143" y="3751"/>
                  </a:cubicBezTo>
                  <a:lnTo>
                    <a:pt x="1679" y="3751"/>
                  </a:lnTo>
                  <a:cubicBezTo>
                    <a:pt x="1683" y="3751"/>
                    <a:pt x="1687" y="3751"/>
                    <a:pt x="1690" y="3751"/>
                  </a:cubicBezTo>
                  <a:cubicBezTo>
                    <a:pt x="1777" y="3751"/>
                    <a:pt x="1806" y="3619"/>
                    <a:pt x="1703" y="3596"/>
                  </a:cubicBezTo>
                  <a:lnTo>
                    <a:pt x="941" y="3263"/>
                  </a:lnTo>
                  <a:cubicBezTo>
                    <a:pt x="941" y="3263"/>
                    <a:pt x="858" y="2167"/>
                    <a:pt x="1084" y="1393"/>
                  </a:cubicBezTo>
                  <a:cubicBezTo>
                    <a:pt x="1250" y="893"/>
                    <a:pt x="1512" y="417"/>
                    <a:pt x="1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" name="Google Shape;921;p54"/>
          <p:cNvSpPr/>
          <p:nvPr/>
        </p:nvSpPr>
        <p:spPr>
          <a:xfrm>
            <a:off x="75" y="3560699"/>
            <a:ext cx="2750479" cy="1567451"/>
          </a:xfrm>
          <a:custGeom>
            <a:avLst/>
            <a:gdLst/>
            <a:ahLst/>
            <a:cxnLst/>
            <a:rect l="l" t="t" r="r" b="b"/>
            <a:pathLst>
              <a:path w="45162" h="25736" extrusionOk="0">
                <a:moveTo>
                  <a:pt x="13735" y="0"/>
                </a:moveTo>
                <a:cubicBezTo>
                  <a:pt x="8822" y="0"/>
                  <a:pt x="4169" y="1105"/>
                  <a:pt x="1" y="3080"/>
                </a:cubicBezTo>
                <a:lnTo>
                  <a:pt x="1" y="25736"/>
                </a:lnTo>
                <a:lnTo>
                  <a:pt x="45161" y="25736"/>
                </a:lnTo>
                <a:cubicBezTo>
                  <a:pt x="42232" y="11056"/>
                  <a:pt x="29276" y="0"/>
                  <a:pt x="13735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 flipH="1">
            <a:off x="-1" y="2771486"/>
            <a:ext cx="5003827" cy="2372033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35">
            <a:hlinkClick r:id="rId3"/>
          </p:cNvPr>
          <p:cNvPicPr preferRelativeResize="0"/>
          <p:nvPr/>
        </p:nvPicPr>
        <p:blipFill>
          <a:blip r:embed="rId4"/>
          <a:srcRect l="22124" r="22124"/>
          <a:stretch/>
        </p:blipFill>
        <p:spPr>
          <a:xfrm>
            <a:off x="494825" y="201250"/>
            <a:ext cx="4509000" cy="4549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29" name="Google Shape;329;p35"/>
          <p:cNvGrpSpPr/>
          <p:nvPr/>
        </p:nvGrpSpPr>
        <p:grpSpPr>
          <a:xfrm>
            <a:off x="3104759" y="4049575"/>
            <a:ext cx="1011338" cy="1011439"/>
            <a:chOff x="4566675" y="507600"/>
            <a:chExt cx="472875" cy="472900"/>
          </a:xfrm>
        </p:grpSpPr>
        <p:sp>
          <p:nvSpPr>
            <p:cNvPr id="330" name="Google Shape;330;p35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5207324" y="594300"/>
            <a:ext cx="3671500" cy="11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Proposition </a:t>
            </a:r>
            <a:r>
              <a:rPr lang="en" sz="3600" b="1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d’appréciation</a:t>
            </a:r>
            <a:endParaRPr sz="3600" b="1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335" name="Google Shape;335;p35"/>
          <p:cNvSpPr txBox="1">
            <a:spLocks noGrp="1"/>
          </p:cNvSpPr>
          <p:nvPr>
            <p:ph type="subTitle" idx="1"/>
          </p:nvPr>
        </p:nvSpPr>
        <p:spPr>
          <a:xfrm>
            <a:off x="5207325" y="1962299"/>
            <a:ext cx="3436200" cy="2826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Comprendre les fonctions de l’objet et apprécier le travail vocal dans la pièce de théâtre </a:t>
            </a:r>
            <a:r>
              <a:rPr lang="fr-CA" sz="2400" b="1" i="1" dirty="0">
                <a:solidFill>
                  <a:schemeClr val="accent4"/>
                </a:solidFill>
                <a:latin typeface="Georgia" panose="02040502050405020303" pitchFamily="18" charset="0"/>
                <a:ea typeface="Palatino" pitchFamily="2" charset="77"/>
              </a:rPr>
              <a:t>Première Neige </a:t>
            </a: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de la compagnie </a:t>
            </a:r>
            <a:r>
              <a:rPr lang="fr-CA" sz="2400" i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Elvis </a:t>
            </a:r>
            <a:r>
              <a:rPr lang="fr-CA" sz="2400" i="1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Alatac</a:t>
            </a:r>
            <a:r>
              <a:rPr lang="fr-CA" sz="2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3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5"/>
          <p:cNvSpPr txBox="1">
            <a:spLocks noGrp="1"/>
          </p:cNvSpPr>
          <p:nvPr>
            <p:ph type="title"/>
          </p:nvPr>
        </p:nvSpPr>
        <p:spPr>
          <a:xfrm>
            <a:off x="1041575" y="193825"/>
            <a:ext cx="56115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Étapes de réalisation</a:t>
            </a:r>
            <a:endParaRPr sz="36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631" name="Google Shape;631;p45"/>
          <p:cNvSpPr/>
          <p:nvPr/>
        </p:nvSpPr>
        <p:spPr>
          <a:xfrm>
            <a:off x="2825" y="2392700"/>
            <a:ext cx="9145561" cy="1117839"/>
          </a:xfrm>
          <a:custGeom>
            <a:avLst/>
            <a:gdLst/>
            <a:ahLst/>
            <a:cxnLst/>
            <a:rect l="l" t="t" r="r" b="b"/>
            <a:pathLst>
              <a:path w="101671" h="15258" extrusionOk="0">
                <a:moveTo>
                  <a:pt x="1" y="1"/>
                </a:moveTo>
                <a:lnTo>
                  <a:pt x="1" y="15258"/>
                </a:lnTo>
                <a:lnTo>
                  <a:pt x="101671" y="15258"/>
                </a:lnTo>
                <a:lnTo>
                  <a:pt x="101671" y="1"/>
                </a:lnTo>
                <a:close/>
              </a:path>
            </a:pathLst>
          </a:custGeom>
          <a:solidFill>
            <a:srgbClr val="94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rgia" panose="02040502050405020303" pitchFamily="18" charset="0"/>
            </a:endParaRPr>
          </a:p>
        </p:txBody>
      </p:sp>
      <p:grpSp>
        <p:nvGrpSpPr>
          <p:cNvPr id="632" name="Google Shape;632;p45"/>
          <p:cNvGrpSpPr/>
          <p:nvPr/>
        </p:nvGrpSpPr>
        <p:grpSpPr>
          <a:xfrm>
            <a:off x="-153" y="2440045"/>
            <a:ext cx="9145561" cy="1023150"/>
            <a:chOff x="-153" y="2440046"/>
            <a:chExt cx="9145561" cy="1023150"/>
          </a:xfrm>
        </p:grpSpPr>
        <p:sp>
          <p:nvSpPr>
            <p:cNvPr id="633" name="Google Shape;633;p45"/>
            <p:cNvSpPr/>
            <p:nvPr/>
          </p:nvSpPr>
          <p:spPr>
            <a:xfrm>
              <a:off x="-153" y="2440046"/>
              <a:ext cx="9145561" cy="48309"/>
            </a:xfrm>
            <a:custGeom>
              <a:avLst/>
              <a:gdLst/>
              <a:ahLst/>
              <a:cxnLst/>
              <a:rect l="l" t="t" r="r" b="b"/>
              <a:pathLst>
                <a:path w="101671" h="537" extrusionOk="0">
                  <a:moveTo>
                    <a:pt x="0" y="0"/>
                  </a:moveTo>
                  <a:lnTo>
                    <a:pt x="0" y="536"/>
                  </a:lnTo>
                  <a:lnTo>
                    <a:pt x="101670" y="536"/>
                  </a:lnTo>
                  <a:lnTo>
                    <a:pt x="101670" y="0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-153" y="3414888"/>
              <a:ext cx="9145561" cy="48309"/>
            </a:xfrm>
            <a:custGeom>
              <a:avLst/>
              <a:gdLst/>
              <a:ahLst/>
              <a:cxnLst/>
              <a:rect l="l" t="t" r="r" b="b"/>
              <a:pathLst>
                <a:path w="101671" h="537" extrusionOk="0">
                  <a:moveTo>
                    <a:pt x="0" y="0"/>
                  </a:moveTo>
                  <a:lnTo>
                    <a:pt x="0" y="536"/>
                  </a:lnTo>
                  <a:lnTo>
                    <a:pt x="101670" y="536"/>
                  </a:lnTo>
                  <a:lnTo>
                    <a:pt x="101670" y="0"/>
                  </a:lnTo>
                  <a:close/>
                </a:path>
              </a:pathLst>
            </a:custGeom>
            <a:solidFill>
              <a:srgbClr val="7824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635" name="Google Shape;635;p45"/>
          <p:cNvSpPr/>
          <p:nvPr/>
        </p:nvSpPr>
        <p:spPr>
          <a:xfrm>
            <a:off x="751499" y="2598084"/>
            <a:ext cx="706217" cy="707086"/>
          </a:xfrm>
          <a:custGeom>
            <a:avLst/>
            <a:gdLst/>
            <a:ahLst/>
            <a:cxnLst/>
            <a:rect l="l" t="t" r="r" b="b"/>
            <a:pathLst>
              <a:path w="7851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3" y="7860"/>
                  <a:pt x="7851" y="6094"/>
                  <a:pt x="7851" y="3926"/>
                </a:cubicBezTo>
                <a:cubicBezTo>
                  <a:pt x="7851" y="1758"/>
                  <a:pt x="6093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2482994" y="2598084"/>
            <a:ext cx="706307" cy="707086"/>
          </a:xfrm>
          <a:custGeom>
            <a:avLst/>
            <a:gdLst/>
            <a:ahLst/>
            <a:cxnLst/>
            <a:rect l="l" t="t" r="r" b="b"/>
            <a:pathLst>
              <a:path w="7852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4" y="7860"/>
                  <a:pt x="7851" y="6094"/>
                  <a:pt x="7851" y="3926"/>
                </a:cubicBezTo>
                <a:cubicBezTo>
                  <a:pt x="7851" y="1758"/>
                  <a:pt x="6094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4214580" y="2598084"/>
            <a:ext cx="706937" cy="707086"/>
          </a:xfrm>
          <a:custGeom>
            <a:avLst/>
            <a:gdLst/>
            <a:ahLst/>
            <a:cxnLst/>
            <a:rect l="l" t="t" r="r" b="b"/>
            <a:pathLst>
              <a:path w="7859" h="7860" extrusionOk="0">
                <a:moveTo>
                  <a:pt x="3934" y="1"/>
                </a:moveTo>
                <a:cubicBezTo>
                  <a:pt x="1758" y="1"/>
                  <a:pt x="0" y="1758"/>
                  <a:pt x="0" y="3926"/>
                </a:cubicBezTo>
                <a:cubicBezTo>
                  <a:pt x="0" y="6094"/>
                  <a:pt x="1758" y="7860"/>
                  <a:pt x="3934" y="7860"/>
                </a:cubicBezTo>
                <a:cubicBezTo>
                  <a:pt x="6101" y="7860"/>
                  <a:pt x="7859" y="6094"/>
                  <a:pt x="7859" y="3926"/>
                </a:cubicBezTo>
                <a:cubicBezTo>
                  <a:pt x="7859" y="1758"/>
                  <a:pt x="6101" y="1"/>
                  <a:pt x="3934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638" name="Google Shape;638;p45"/>
          <p:cNvSpPr/>
          <p:nvPr/>
        </p:nvSpPr>
        <p:spPr>
          <a:xfrm>
            <a:off x="5946795" y="2598084"/>
            <a:ext cx="706307" cy="707086"/>
          </a:xfrm>
          <a:custGeom>
            <a:avLst/>
            <a:gdLst/>
            <a:ahLst/>
            <a:cxnLst/>
            <a:rect l="l" t="t" r="r" b="b"/>
            <a:pathLst>
              <a:path w="7852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4" y="7860"/>
                  <a:pt x="7851" y="6094"/>
                  <a:pt x="7851" y="3926"/>
                </a:cubicBezTo>
                <a:cubicBezTo>
                  <a:pt x="7851" y="1758"/>
                  <a:pt x="6094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639" name="Google Shape;639;p45"/>
          <p:cNvSpPr txBox="1">
            <a:spLocks noGrp="1"/>
          </p:cNvSpPr>
          <p:nvPr>
            <p:ph type="title"/>
          </p:nvPr>
        </p:nvSpPr>
        <p:spPr>
          <a:xfrm>
            <a:off x="752175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Georgia" panose="02040502050405020303" pitchFamily="18" charset="0"/>
              </a:rPr>
              <a:t>01</a:t>
            </a:r>
            <a:endParaRPr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640" name="Google Shape;640;p45"/>
          <p:cNvSpPr txBox="1">
            <a:spLocks noGrp="1"/>
          </p:cNvSpPr>
          <p:nvPr>
            <p:ph type="title"/>
          </p:nvPr>
        </p:nvSpPr>
        <p:spPr>
          <a:xfrm>
            <a:off x="2488550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Georgia" panose="02040502050405020303" pitchFamily="18" charset="0"/>
              </a:rPr>
              <a:t>02</a:t>
            </a:r>
            <a:endParaRPr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641" name="Google Shape;641;p45"/>
          <p:cNvSpPr txBox="1">
            <a:spLocks noGrp="1"/>
          </p:cNvSpPr>
          <p:nvPr>
            <p:ph type="title"/>
          </p:nvPr>
        </p:nvSpPr>
        <p:spPr>
          <a:xfrm>
            <a:off x="4224925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Georgia" panose="02040502050405020303" pitchFamily="18" charset="0"/>
              </a:rPr>
              <a:t>03</a:t>
            </a:r>
            <a:endParaRPr b="1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642" name="Google Shape;642;p45"/>
          <p:cNvSpPr txBox="1">
            <a:spLocks noGrp="1"/>
          </p:cNvSpPr>
          <p:nvPr>
            <p:ph type="title"/>
          </p:nvPr>
        </p:nvSpPr>
        <p:spPr>
          <a:xfrm>
            <a:off x="5961300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Georgia" panose="02040502050405020303" pitchFamily="18" charset="0"/>
              </a:rPr>
              <a:t>04</a:t>
            </a:r>
            <a:endParaRPr b="1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643" name="Google Shape;643;p45"/>
          <p:cNvSpPr txBox="1">
            <a:spLocks noGrp="1"/>
          </p:cNvSpPr>
          <p:nvPr>
            <p:ph type="title" idx="4294967295"/>
          </p:nvPr>
        </p:nvSpPr>
        <p:spPr>
          <a:xfrm>
            <a:off x="1924149" y="3902234"/>
            <a:ext cx="1714957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Visionnement</a:t>
            </a:r>
            <a:endParaRPr sz="16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644" name="Google Shape;644;p45"/>
          <p:cNvSpPr txBox="1">
            <a:spLocks noGrp="1"/>
          </p:cNvSpPr>
          <p:nvPr>
            <p:ph type="title" idx="4294967295"/>
          </p:nvPr>
        </p:nvSpPr>
        <p:spPr>
          <a:xfrm>
            <a:off x="1514337" y="4232565"/>
            <a:ext cx="2643626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cs typeface="Karla"/>
                <a:sym typeface="Karla"/>
              </a:rPr>
              <a:t>Visionnement d’une durée de 50 minutes de la pièce </a:t>
            </a:r>
            <a:r>
              <a:rPr lang="en" sz="1200" i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cs typeface="Karla"/>
                <a:sym typeface="Karla"/>
              </a:rPr>
              <a:t>Première Neige</a:t>
            </a:r>
            <a:endParaRPr sz="1200" i="1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  <a:cs typeface="Karla"/>
              <a:sym typeface="Karla"/>
            </a:endParaRPr>
          </a:p>
        </p:txBody>
      </p:sp>
      <p:sp>
        <p:nvSpPr>
          <p:cNvPr id="645" name="Google Shape;645;p45"/>
          <p:cNvSpPr txBox="1">
            <a:spLocks noGrp="1"/>
          </p:cNvSpPr>
          <p:nvPr>
            <p:ph type="title" idx="4294967295"/>
          </p:nvPr>
        </p:nvSpPr>
        <p:spPr>
          <a:xfrm>
            <a:off x="4980437" y="3902234"/>
            <a:ext cx="2639026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Appréciation en équipe</a:t>
            </a:r>
            <a:endParaRPr sz="16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646" name="Google Shape;646;p45"/>
          <p:cNvSpPr txBox="1">
            <a:spLocks noGrp="1"/>
          </p:cNvSpPr>
          <p:nvPr>
            <p:ph type="title" idx="4294967295"/>
          </p:nvPr>
        </p:nvSpPr>
        <p:spPr>
          <a:xfrm>
            <a:off x="4980437" y="4231742"/>
            <a:ext cx="2643615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cs typeface="Karla"/>
                <a:sym typeface="Karla"/>
              </a:rPr>
              <a:t>Répondre en équipe aux questions de l’appréciation à l’aide de la grille</a:t>
            </a: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  <a:cs typeface="Karla"/>
              <a:sym typeface="Karla"/>
            </a:endParaRPr>
          </a:p>
        </p:txBody>
      </p:sp>
      <p:sp>
        <p:nvSpPr>
          <p:cNvPr id="647" name="Google Shape;647;p45"/>
          <p:cNvSpPr txBox="1">
            <a:spLocks noGrp="1"/>
          </p:cNvSpPr>
          <p:nvPr>
            <p:ph type="title" idx="4294967295"/>
          </p:nvPr>
        </p:nvSpPr>
        <p:spPr>
          <a:xfrm>
            <a:off x="3762271" y="1301909"/>
            <a:ext cx="1671010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Grille d’observation</a:t>
            </a:r>
            <a:endParaRPr sz="16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648" name="Google Shape;648;p45"/>
          <p:cNvSpPr txBox="1">
            <a:spLocks noGrp="1"/>
          </p:cNvSpPr>
          <p:nvPr>
            <p:ph type="title" idx="4294967295"/>
          </p:nvPr>
        </p:nvSpPr>
        <p:spPr>
          <a:xfrm>
            <a:off x="3530107" y="1493889"/>
            <a:ext cx="21357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cs typeface="Karla"/>
                <a:sym typeface="Karla"/>
              </a:rPr>
              <a:t>Remplir les cases durant le visionnement</a:t>
            </a: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649" name="Google Shape;649;p45"/>
          <p:cNvSpPr txBox="1">
            <a:spLocks noGrp="1"/>
          </p:cNvSpPr>
          <p:nvPr>
            <p:ph type="title" idx="4294967295"/>
          </p:nvPr>
        </p:nvSpPr>
        <p:spPr>
          <a:xfrm>
            <a:off x="7202927" y="1287650"/>
            <a:ext cx="1590681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Appréciation seul.e</a:t>
            </a:r>
            <a:endParaRPr sz="16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650" name="Google Shape;650;p45"/>
          <p:cNvSpPr txBox="1">
            <a:spLocks noGrp="1"/>
          </p:cNvSpPr>
          <p:nvPr>
            <p:ph type="title" idx="4294967295"/>
          </p:nvPr>
        </p:nvSpPr>
        <p:spPr>
          <a:xfrm>
            <a:off x="6890080" y="1484870"/>
            <a:ext cx="2135699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cs typeface="Karla"/>
                <a:sym typeface="Karla"/>
              </a:rPr>
              <a:t>Se filmer afin de répondre à deux questions</a:t>
            </a: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Karla"/>
              <a:cs typeface="Karla"/>
              <a:sym typeface="Karl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Karla"/>
              <a:cs typeface="Karla"/>
              <a:sym typeface="Karla"/>
            </a:endParaRPr>
          </a:p>
        </p:txBody>
      </p:sp>
      <p:sp>
        <p:nvSpPr>
          <p:cNvPr id="651" name="Google Shape;651;p45"/>
          <p:cNvSpPr/>
          <p:nvPr/>
        </p:nvSpPr>
        <p:spPr>
          <a:xfrm>
            <a:off x="1890105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652" name="Google Shape;652;p45"/>
          <p:cNvSpPr/>
          <p:nvPr/>
        </p:nvSpPr>
        <p:spPr>
          <a:xfrm>
            <a:off x="3621691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653" name="Google Shape;653;p45"/>
          <p:cNvSpPr/>
          <p:nvPr/>
        </p:nvSpPr>
        <p:spPr>
          <a:xfrm>
            <a:off x="5353906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cxnSp>
        <p:nvCxnSpPr>
          <p:cNvPr id="654" name="Google Shape;654;p45"/>
          <p:cNvCxnSpPr>
            <a:endCxn id="639" idx="0"/>
          </p:cNvCxnSpPr>
          <p:nvPr/>
        </p:nvCxnSpPr>
        <p:spPr>
          <a:xfrm flipH="1">
            <a:off x="1099275" y="2042325"/>
            <a:ext cx="2100" cy="639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55" name="Google Shape;655;p45"/>
          <p:cNvCxnSpPr/>
          <p:nvPr/>
        </p:nvCxnSpPr>
        <p:spPr>
          <a:xfrm>
            <a:off x="4572025" y="20753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56" name="Google Shape;656;p45"/>
          <p:cNvCxnSpPr/>
          <p:nvPr/>
        </p:nvCxnSpPr>
        <p:spPr>
          <a:xfrm>
            <a:off x="2836150" y="32210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57" name="Google Shape;657;p45"/>
          <p:cNvCxnSpPr/>
          <p:nvPr/>
        </p:nvCxnSpPr>
        <p:spPr>
          <a:xfrm>
            <a:off x="6299950" y="32210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58" name="Google Shape;658;p45"/>
          <p:cNvSpPr/>
          <p:nvPr/>
        </p:nvSpPr>
        <p:spPr>
          <a:xfrm>
            <a:off x="7678370" y="2598084"/>
            <a:ext cx="706307" cy="707086"/>
          </a:xfrm>
          <a:custGeom>
            <a:avLst/>
            <a:gdLst/>
            <a:ahLst/>
            <a:cxnLst/>
            <a:rect l="l" t="t" r="r" b="b"/>
            <a:pathLst>
              <a:path w="7852" h="7860" extrusionOk="0">
                <a:moveTo>
                  <a:pt x="3926" y="1"/>
                </a:moveTo>
                <a:cubicBezTo>
                  <a:pt x="1758" y="1"/>
                  <a:pt x="1" y="1758"/>
                  <a:pt x="1" y="3926"/>
                </a:cubicBezTo>
                <a:cubicBezTo>
                  <a:pt x="1" y="6094"/>
                  <a:pt x="1758" y="7860"/>
                  <a:pt x="3926" y="7860"/>
                </a:cubicBezTo>
                <a:cubicBezTo>
                  <a:pt x="6094" y="7860"/>
                  <a:pt x="7851" y="6094"/>
                  <a:pt x="7851" y="3926"/>
                </a:cubicBezTo>
                <a:cubicBezTo>
                  <a:pt x="7851" y="1758"/>
                  <a:pt x="6094" y="1"/>
                  <a:pt x="3926" y="1"/>
                </a:cubicBezTo>
                <a:close/>
              </a:path>
            </a:pathLst>
          </a:custGeom>
          <a:solidFill>
            <a:srgbClr val="FFC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659" name="Google Shape;659;p45"/>
          <p:cNvSpPr txBox="1">
            <a:spLocks noGrp="1"/>
          </p:cNvSpPr>
          <p:nvPr>
            <p:ph type="title"/>
          </p:nvPr>
        </p:nvSpPr>
        <p:spPr>
          <a:xfrm>
            <a:off x="7692875" y="2682225"/>
            <a:ext cx="694200" cy="5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Georgia" panose="02040502050405020303" pitchFamily="18" charset="0"/>
              </a:rPr>
              <a:t>05</a:t>
            </a:r>
            <a:endParaRPr b="1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660" name="Google Shape;660;p45"/>
          <p:cNvSpPr txBox="1">
            <a:spLocks noGrp="1"/>
          </p:cNvSpPr>
          <p:nvPr>
            <p:ph type="title" idx="4294967295"/>
          </p:nvPr>
        </p:nvSpPr>
        <p:spPr>
          <a:xfrm>
            <a:off x="118221" y="1274455"/>
            <a:ext cx="1955080" cy="36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Connaissances</a:t>
            </a:r>
            <a:r>
              <a:rPr lang="e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 </a:t>
            </a:r>
            <a:r>
              <a:rPr lang="en" sz="1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antérieures</a:t>
            </a:r>
            <a:endParaRPr sz="16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661" name="Google Shape;661;p45"/>
          <p:cNvSpPr txBox="1">
            <a:spLocks noGrp="1"/>
          </p:cNvSpPr>
          <p:nvPr>
            <p:ph type="title" idx="4294967295"/>
          </p:nvPr>
        </p:nvSpPr>
        <p:spPr>
          <a:xfrm>
            <a:off x="188067" y="1504817"/>
            <a:ext cx="1817700" cy="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cs typeface="Karla"/>
                <a:sym typeface="Karla"/>
              </a:rPr>
              <a:t>Prendre des notes, au </a:t>
            </a:r>
            <a:r>
              <a:rPr lang="en" sz="12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  <a:cs typeface="Karla"/>
                <a:sym typeface="Karla"/>
              </a:rPr>
              <a:t>besoin</a:t>
            </a:r>
            <a:endParaRPr sz="12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  <a:cs typeface="Karla"/>
              <a:sym typeface="Karla"/>
            </a:endParaRPr>
          </a:p>
        </p:txBody>
      </p:sp>
      <p:cxnSp>
        <p:nvCxnSpPr>
          <p:cNvPr id="662" name="Google Shape;662;p45"/>
          <p:cNvCxnSpPr/>
          <p:nvPr/>
        </p:nvCxnSpPr>
        <p:spPr>
          <a:xfrm>
            <a:off x="8044750" y="2075325"/>
            <a:ext cx="0" cy="606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63" name="Google Shape;663;p45"/>
          <p:cNvSpPr/>
          <p:nvPr/>
        </p:nvSpPr>
        <p:spPr>
          <a:xfrm>
            <a:off x="7085493" y="2853076"/>
            <a:ext cx="160500" cy="197100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ivr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4FC1B43A-D86A-469F-80A0-CB6773BF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754" y="212536"/>
            <a:ext cx="3364019" cy="4718428"/>
          </a:xfrm>
          <a:prstGeom prst="rect">
            <a:avLst/>
          </a:prstGeom>
        </p:spPr>
      </p:pic>
      <p:sp>
        <p:nvSpPr>
          <p:cNvPr id="6" name="Google Shape;481;p38">
            <a:extLst>
              <a:ext uri="{FF2B5EF4-FFF2-40B4-BE49-F238E27FC236}">
                <a16:creationId xmlns:a16="http://schemas.microsoft.com/office/drawing/2014/main" id="{1C78FC74-C526-4196-91C0-622DCA90E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1123" y="2442914"/>
            <a:ext cx="22680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Affiche</a:t>
            </a:r>
            <a:endParaRPr sz="34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cxnSp>
        <p:nvCxnSpPr>
          <p:cNvPr id="7" name="Google Shape;721;p49">
            <a:extLst>
              <a:ext uri="{FF2B5EF4-FFF2-40B4-BE49-F238E27FC236}">
                <a16:creationId xmlns:a16="http://schemas.microsoft.com/office/drawing/2014/main" id="{A23F5AB7-2D9E-4745-ADF4-9454A62A79D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346487" y="2442916"/>
            <a:ext cx="1834636" cy="840898"/>
          </a:xfrm>
          <a:prstGeom prst="straightConnector1">
            <a:avLst/>
          </a:prstGeom>
          <a:noFill/>
          <a:ln w="152400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5980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 txBox="1">
            <a:spLocks noGrp="1"/>
          </p:cNvSpPr>
          <p:nvPr>
            <p:ph type="subTitle" idx="1"/>
          </p:nvPr>
        </p:nvSpPr>
        <p:spPr>
          <a:xfrm>
            <a:off x="4521750" y="718275"/>
            <a:ext cx="4100700" cy="4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Compagnie </a:t>
            </a:r>
            <a:r>
              <a:rPr lang="en" sz="2000" b="1" dirty="0">
                <a:solidFill>
                  <a:schemeClr val="accent4"/>
                </a:solidFill>
                <a:latin typeface="Georgia" panose="02040502050405020303" pitchFamily="18" charset="0"/>
                <a:ea typeface="Palatino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Elvis Alatac</a:t>
            </a:r>
            <a:endParaRPr b="1" dirty="0">
              <a:solidFill>
                <a:schemeClr val="accent4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subTitle" idx="6"/>
          </p:nvPr>
        </p:nvSpPr>
        <p:spPr>
          <a:xfrm>
            <a:off x="4572000" y="3253320"/>
            <a:ext cx="4100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À observer : travail vocal, organisation de l’espace, théâtre d’objets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481" name="Google Shape;481;p38"/>
          <p:cNvSpPr txBox="1">
            <a:spLocks noGrp="1"/>
          </p:cNvSpPr>
          <p:nvPr>
            <p:ph type="title"/>
          </p:nvPr>
        </p:nvSpPr>
        <p:spPr>
          <a:xfrm>
            <a:off x="721200" y="718275"/>
            <a:ext cx="22680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Bande-annonce</a:t>
            </a:r>
            <a:endParaRPr sz="34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grpSp>
        <p:nvGrpSpPr>
          <p:cNvPr id="482" name="Google Shape;482;p38"/>
          <p:cNvGrpSpPr/>
          <p:nvPr/>
        </p:nvGrpSpPr>
        <p:grpSpPr>
          <a:xfrm>
            <a:off x="3650076" y="631719"/>
            <a:ext cx="659377" cy="659412"/>
            <a:chOff x="4566675" y="507600"/>
            <a:chExt cx="472875" cy="472900"/>
          </a:xfrm>
        </p:grpSpPr>
        <p:sp>
          <p:nvSpPr>
            <p:cNvPr id="483" name="Google Shape;483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8"/>
          <p:cNvGrpSpPr/>
          <p:nvPr/>
        </p:nvGrpSpPr>
        <p:grpSpPr>
          <a:xfrm>
            <a:off x="3650076" y="3461194"/>
            <a:ext cx="659377" cy="659412"/>
            <a:chOff x="4566675" y="507600"/>
            <a:chExt cx="472875" cy="472900"/>
          </a:xfrm>
        </p:grpSpPr>
        <p:sp>
          <p:nvSpPr>
            <p:cNvPr id="488" name="Google Shape;488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38"/>
          <p:cNvSpPr txBox="1">
            <a:spLocks noGrp="1"/>
          </p:cNvSpPr>
          <p:nvPr>
            <p:ph type="subTitle" idx="5"/>
          </p:nvPr>
        </p:nvSpPr>
        <p:spPr>
          <a:xfrm>
            <a:off x="4521750" y="1934088"/>
            <a:ext cx="410070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Pièce basée sur une nouvelle de Guy de Maupassant</a:t>
            </a:r>
            <a:endParaRPr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grpSp>
        <p:nvGrpSpPr>
          <p:cNvPr id="493" name="Google Shape;493;p38"/>
          <p:cNvGrpSpPr/>
          <p:nvPr/>
        </p:nvGrpSpPr>
        <p:grpSpPr>
          <a:xfrm>
            <a:off x="3650076" y="2041036"/>
            <a:ext cx="659377" cy="659412"/>
            <a:chOff x="4566675" y="507600"/>
            <a:chExt cx="472875" cy="472900"/>
          </a:xfrm>
        </p:grpSpPr>
        <p:sp>
          <p:nvSpPr>
            <p:cNvPr id="494" name="Google Shape;494;p38"/>
            <p:cNvSpPr/>
            <p:nvPr/>
          </p:nvSpPr>
          <p:spPr>
            <a:xfrm>
              <a:off x="4566675" y="507600"/>
              <a:ext cx="472875" cy="472900"/>
            </a:xfrm>
            <a:custGeom>
              <a:avLst/>
              <a:gdLst/>
              <a:ahLst/>
              <a:cxnLst/>
              <a:rect l="l" t="t" r="r" b="b"/>
              <a:pathLst>
                <a:path w="18915" h="18916" extrusionOk="0">
                  <a:moveTo>
                    <a:pt x="9458" y="1"/>
                  </a:moveTo>
                  <a:cubicBezTo>
                    <a:pt x="4235" y="1"/>
                    <a:pt x="0" y="4235"/>
                    <a:pt x="0" y="9458"/>
                  </a:cubicBezTo>
                  <a:cubicBezTo>
                    <a:pt x="0" y="14680"/>
                    <a:pt x="4235" y="18915"/>
                    <a:pt x="9458" y="18915"/>
                  </a:cubicBezTo>
                  <a:cubicBezTo>
                    <a:pt x="14680" y="18915"/>
                    <a:pt x="18915" y="14680"/>
                    <a:pt x="18915" y="9458"/>
                  </a:cubicBezTo>
                  <a:cubicBezTo>
                    <a:pt x="18915" y="4235"/>
                    <a:pt x="14680" y="1"/>
                    <a:pt x="9458" y="1"/>
                  </a:cubicBezTo>
                  <a:close/>
                </a:path>
              </a:pathLst>
            </a:custGeom>
            <a:gradFill>
              <a:gsLst>
                <a:gs pos="0">
                  <a:srgbClr val="FEC659">
                    <a:alpha val="55294"/>
                  </a:srgbClr>
                </a:gs>
                <a:gs pos="100000">
                  <a:srgbClr val="4AFFC3">
                    <a:alpha val="0"/>
                  </a:srgbClr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4688225" y="634825"/>
              <a:ext cx="229775" cy="218450"/>
            </a:xfrm>
            <a:custGeom>
              <a:avLst/>
              <a:gdLst/>
              <a:ahLst/>
              <a:cxnLst/>
              <a:rect l="l" t="t" r="r" b="b"/>
              <a:pathLst>
                <a:path w="9191" h="8738" extrusionOk="0">
                  <a:moveTo>
                    <a:pt x="4596" y="0"/>
                  </a:moveTo>
                  <a:lnTo>
                    <a:pt x="3173" y="2879"/>
                  </a:lnTo>
                  <a:lnTo>
                    <a:pt x="1" y="3339"/>
                  </a:lnTo>
                  <a:lnTo>
                    <a:pt x="2294" y="5574"/>
                  </a:lnTo>
                  <a:lnTo>
                    <a:pt x="1750" y="8738"/>
                  </a:lnTo>
                  <a:lnTo>
                    <a:pt x="4596" y="7248"/>
                  </a:lnTo>
                  <a:lnTo>
                    <a:pt x="7433" y="8738"/>
                  </a:lnTo>
                  <a:lnTo>
                    <a:pt x="6889" y="5574"/>
                  </a:lnTo>
                  <a:lnTo>
                    <a:pt x="9190" y="3339"/>
                  </a:lnTo>
                  <a:lnTo>
                    <a:pt x="6018" y="2879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rgbClr val="FFC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4733650" y="673950"/>
              <a:ext cx="96475" cy="100250"/>
            </a:xfrm>
            <a:custGeom>
              <a:avLst/>
              <a:gdLst/>
              <a:ahLst/>
              <a:cxnLst/>
              <a:rect l="l" t="t" r="r" b="b"/>
              <a:pathLst>
                <a:path w="3859" h="4010" extrusionOk="0">
                  <a:moveTo>
                    <a:pt x="3549" y="0"/>
                  </a:moveTo>
                  <a:lnTo>
                    <a:pt x="0" y="3549"/>
                  </a:lnTo>
                  <a:lnTo>
                    <a:pt x="477" y="4009"/>
                  </a:lnTo>
                  <a:lnTo>
                    <a:pt x="3858" y="62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4731975" y="707000"/>
              <a:ext cx="159450" cy="146275"/>
            </a:xfrm>
            <a:custGeom>
              <a:avLst/>
              <a:gdLst/>
              <a:ahLst/>
              <a:cxnLst/>
              <a:rect l="l" t="t" r="r" b="b"/>
              <a:pathLst>
                <a:path w="6378" h="5851" extrusionOk="0">
                  <a:moveTo>
                    <a:pt x="4327" y="1"/>
                  </a:moveTo>
                  <a:lnTo>
                    <a:pt x="318" y="4001"/>
                  </a:lnTo>
                  <a:lnTo>
                    <a:pt x="0" y="5851"/>
                  </a:lnTo>
                  <a:lnTo>
                    <a:pt x="1733" y="4947"/>
                  </a:lnTo>
                  <a:lnTo>
                    <a:pt x="6378" y="293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Média en ligne 3" title="Première Neige - Teaser">
            <a:hlinkClick r:id="" action="ppaction://media"/>
            <a:extLst>
              <a:ext uri="{FF2B5EF4-FFF2-40B4-BE49-F238E27FC236}">
                <a16:creationId xmlns:a16="http://schemas.microsoft.com/office/drawing/2014/main" id="{8F87770A-82FC-4AC8-A316-F71687AE52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43001" y="2620294"/>
            <a:ext cx="2976637" cy="168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727;p50">
            <a:extLst>
              <a:ext uri="{FF2B5EF4-FFF2-40B4-BE49-F238E27FC236}">
                <a16:creationId xmlns:a16="http://schemas.microsoft.com/office/drawing/2014/main" id="{FD4D8F1B-DA52-4DBF-BC91-590DE6F81E9A}"/>
              </a:ext>
            </a:extLst>
          </p:cNvPr>
          <p:cNvSpPr/>
          <p:nvPr/>
        </p:nvSpPr>
        <p:spPr>
          <a:xfrm>
            <a:off x="713210" y="839503"/>
            <a:ext cx="3224001" cy="3062094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8" name="Google Shape;728;p50">
            <a:extLst>
              <a:ext uri="{FF2B5EF4-FFF2-40B4-BE49-F238E27FC236}">
                <a16:creationId xmlns:a16="http://schemas.microsoft.com/office/drawing/2014/main" id="{DAAA5DCC-C55C-4EF0-A687-34C3B392BAAD}"/>
              </a:ext>
            </a:extLst>
          </p:cNvPr>
          <p:cNvSpPr/>
          <p:nvPr/>
        </p:nvSpPr>
        <p:spPr>
          <a:xfrm>
            <a:off x="1077171" y="1192111"/>
            <a:ext cx="2464739" cy="2341201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48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3" name="Google Shape;727;p50">
            <a:extLst>
              <a:ext uri="{FF2B5EF4-FFF2-40B4-BE49-F238E27FC236}">
                <a16:creationId xmlns:a16="http://schemas.microsoft.com/office/drawing/2014/main" id="{36DDCBE0-C342-49A2-82D1-04ED2B257602}"/>
              </a:ext>
            </a:extLst>
          </p:cNvPr>
          <p:cNvSpPr/>
          <p:nvPr/>
        </p:nvSpPr>
        <p:spPr>
          <a:xfrm>
            <a:off x="5241337" y="919922"/>
            <a:ext cx="3224001" cy="3062094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34" name="Google Shape;728;p50">
            <a:extLst>
              <a:ext uri="{FF2B5EF4-FFF2-40B4-BE49-F238E27FC236}">
                <a16:creationId xmlns:a16="http://schemas.microsoft.com/office/drawing/2014/main" id="{25690371-4288-4107-84DC-FACABB808736}"/>
              </a:ext>
            </a:extLst>
          </p:cNvPr>
          <p:cNvSpPr/>
          <p:nvPr/>
        </p:nvSpPr>
        <p:spPr>
          <a:xfrm>
            <a:off x="5622624" y="1306219"/>
            <a:ext cx="2464739" cy="2341201"/>
          </a:xfrm>
          <a:custGeom>
            <a:avLst/>
            <a:gdLst/>
            <a:ahLst/>
            <a:cxnLst/>
            <a:rect l="l" t="t" r="r" b="b"/>
            <a:pathLst>
              <a:path w="116706" h="116718" extrusionOk="0">
                <a:moveTo>
                  <a:pt x="58353" y="1"/>
                </a:moveTo>
                <a:cubicBezTo>
                  <a:pt x="26123" y="1"/>
                  <a:pt x="0" y="26135"/>
                  <a:pt x="0" y="58365"/>
                </a:cubicBezTo>
                <a:cubicBezTo>
                  <a:pt x="0" y="73843"/>
                  <a:pt x="6144" y="88690"/>
                  <a:pt x="17086" y="99632"/>
                </a:cubicBezTo>
                <a:cubicBezTo>
                  <a:pt x="28028" y="110574"/>
                  <a:pt x="42875" y="116717"/>
                  <a:pt x="58353" y="116717"/>
                </a:cubicBezTo>
                <a:cubicBezTo>
                  <a:pt x="73831" y="116717"/>
                  <a:pt x="88678" y="110574"/>
                  <a:pt x="99620" y="99632"/>
                </a:cubicBezTo>
                <a:cubicBezTo>
                  <a:pt x="110562" y="88690"/>
                  <a:pt x="116706" y="73843"/>
                  <a:pt x="116706" y="58365"/>
                </a:cubicBezTo>
                <a:cubicBezTo>
                  <a:pt x="116706" y="42887"/>
                  <a:pt x="110562" y="28040"/>
                  <a:pt x="99620" y="17098"/>
                </a:cubicBezTo>
                <a:cubicBezTo>
                  <a:pt x="88678" y="6156"/>
                  <a:pt x="73831" y="1"/>
                  <a:pt x="58353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48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354" name="Google Shape;354;p37"/>
          <p:cNvGrpSpPr/>
          <p:nvPr/>
        </p:nvGrpSpPr>
        <p:grpSpPr>
          <a:xfrm>
            <a:off x="-70962" y="3513278"/>
            <a:ext cx="9285924" cy="695704"/>
            <a:chOff x="-61693" y="3790528"/>
            <a:chExt cx="9285924" cy="695704"/>
          </a:xfrm>
        </p:grpSpPr>
        <p:grpSp>
          <p:nvGrpSpPr>
            <p:cNvPr id="355" name="Google Shape;355;p37"/>
            <p:cNvGrpSpPr/>
            <p:nvPr/>
          </p:nvGrpSpPr>
          <p:grpSpPr>
            <a:xfrm>
              <a:off x="-61693" y="3790528"/>
              <a:ext cx="2533282" cy="692594"/>
              <a:chOff x="1289475" y="4243850"/>
              <a:chExt cx="1284300" cy="351125"/>
            </a:xfrm>
          </p:grpSpPr>
          <p:sp>
            <p:nvSpPr>
              <p:cNvPr id="356" name="Google Shape;356;p37"/>
              <p:cNvSpPr/>
              <p:nvPr/>
            </p:nvSpPr>
            <p:spPr>
              <a:xfrm>
                <a:off x="1676975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1" y="0"/>
                    </a:moveTo>
                    <a:lnTo>
                      <a:pt x="1" y="795"/>
                    </a:lnTo>
                    <a:lnTo>
                      <a:pt x="796" y="795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7"/>
              <p:cNvSpPr/>
              <p:nvPr/>
            </p:nvSpPr>
            <p:spPr>
              <a:xfrm>
                <a:off x="1655000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1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61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1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1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1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7"/>
              <p:cNvSpPr/>
              <p:nvPr/>
            </p:nvSpPr>
            <p:spPr>
              <a:xfrm>
                <a:off x="1676975" y="4304750"/>
                <a:ext cx="56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0806" extrusionOk="0">
                    <a:moveTo>
                      <a:pt x="1" y="0"/>
                    </a:moveTo>
                    <a:lnTo>
                      <a:pt x="1" y="10805"/>
                    </a:lnTo>
                    <a:lnTo>
                      <a:pt x="227" y="1080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7"/>
              <p:cNvSpPr/>
              <p:nvPr/>
            </p:nvSpPr>
            <p:spPr>
              <a:xfrm>
                <a:off x="1693925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7"/>
              <p:cNvSpPr/>
              <p:nvPr/>
            </p:nvSpPr>
            <p:spPr>
              <a:xfrm>
                <a:off x="1670900" y="4556250"/>
                <a:ext cx="320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754" extrusionOk="0">
                    <a:moveTo>
                      <a:pt x="1281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1" y="753"/>
                    </a:lnTo>
                    <a:lnTo>
                      <a:pt x="1281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7"/>
              <p:cNvSpPr/>
              <p:nvPr/>
            </p:nvSpPr>
            <p:spPr>
              <a:xfrm>
                <a:off x="1676975" y="4560425"/>
                <a:ext cx="56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587" extrusionOk="0">
                    <a:moveTo>
                      <a:pt x="227" y="1"/>
                    </a:moveTo>
                    <a:lnTo>
                      <a:pt x="1" y="42"/>
                    </a:lnTo>
                    <a:lnTo>
                      <a:pt x="1" y="586"/>
                    </a:lnTo>
                    <a:lnTo>
                      <a:pt x="227" y="58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7"/>
              <p:cNvSpPr/>
              <p:nvPr/>
            </p:nvSpPr>
            <p:spPr>
              <a:xfrm>
                <a:off x="1650400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922" y="402"/>
                    </a:lnTo>
                    <a:lnTo>
                      <a:pt x="2922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1656250" y="4574875"/>
                <a:ext cx="59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1715475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1628850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1634925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1662125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1667550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6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93" y="581"/>
                    </a:cubicBezTo>
                    <a:cubicBezTo>
                      <a:pt x="123" y="603"/>
                      <a:pt x="159" y="613"/>
                      <a:pt x="198" y="613"/>
                    </a:cubicBezTo>
                    <a:cubicBezTo>
                      <a:pt x="293" y="613"/>
                      <a:pt x="406" y="553"/>
                      <a:pt x="495" y="447"/>
                    </a:cubicBezTo>
                    <a:cubicBezTo>
                      <a:pt x="612" y="296"/>
                      <a:pt x="637" y="112"/>
                      <a:pt x="537" y="37"/>
                    </a:cubicBezTo>
                    <a:cubicBezTo>
                      <a:pt x="509" y="12"/>
                      <a:pt x="474" y="0"/>
                      <a:pt x="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710025" y="4335300"/>
                <a:ext cx="369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65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3" y="4101"/>
                    </a:cubicBezTo>
                    <a:cubicBezTo>
                      <a:pt x="4186" y="4101"/>
                      <a:pt x="1499" y="2360"/>
                      <a:pt x="788" y="17"/>
                    </a:cubicBezTo>
                    <a:lnTo>
                      <a:pt x="1" y="193"/>
                    </a:lnTo>
                    <a:cubicBezTo>
                      <a:pt x="788" y="2888"/>
                      <a:pt x="3801" y="4905"/>
                      <a:pt x="7383" y="4905"/>
                    </a:cubicBezTo>
                    <a:cubicBezTo>
                      <a:pt x="10973" y="4905"/>
                      <a:pt x="13986" y="2879"/>
                      <a:pt x="14764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2041875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27" y="553"/>
                      <a:pt x="243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9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708775" y="4320750"/>
                <a:ext cx="148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1" y="55"/>
                      <a:pt x="1" y="114"/>
                      <a:pt x="26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7" y="695"/>
                    </a:cubicBezTo>
                    <a:cubicBezTo>
                      <a:pt x="507" y="695"/>
                      <a:pt x="527" y="688"/>
                      <a:pt x="545" y="674"/>
                    </a:cubicBezTo>
                    <a:cubicBezTo>
                      <a:pt x="587" y="641"/>
                      <a:pt x="595" y="582"/>
                      <a:pt x="561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2064475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1" y="674"/>
                    </a:cubicBezTo>
                    <a:cubicBezTo>
                      <a:pt x="68" y="688"/>
                      <a:pt x="90" y="695"/>
                      <a:pt x="111" y="695"/>
                    </a:cubicBezTo>
                    <a:cubicBezTo>
                      <a:pt x="141" y="695"/>
                      <a:pt x="170" y="682"/>
                      <a:pt x="185" y="658"/>
                    </a:cubicBezTo>
                    <a:lnTo>
                      <a:pt x="570" y="164"/>
                    </a:lnTo>
                    <a:cubicBezTo>
                      <a:pt x="603" y="114"/>
                      <a:pt x="595" y="55"/>
                      <a:pt x="553" y="21"/>
                    </a:cubicBezTo>
                    <a:cubicBezTo>
                      <a:pt x="535" y="8"/>
                      <a:pt x="513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1705025" y="4331100"/>
                <a:ext cx="42075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17" extrusionOk="0">
                    <a:moveTo>
                      <a:pt x="1096" y="1"/>
                    </a:moveTo>
                    <a:lnTo>
                      <a:pt x="0" y="244"/>
                    </a:lnTo>
                    <a:lnTo>
                      <a:pt x="50" y="411"/>
                    </a:lnTo>
                    <a:cubicBezTo>
                      <a:pt x="167" y="829"/>
                      <a:pt x="343" y="1231"/>
                      <a:pt x="569" y="1616"/>
                    </a:cubicBezTo>
                    <a:lnTo>
                      <a:pt x="1682" y="1298"/>
                    </a:lnTo>
                    <a:cubicBezTo>
                      <a:pt x="1448" y="938"/>
                      <a:pt x="1264" y="553"/>
                      <a:pt x="1138" y="143"/>
                    </a:cubicBez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2505750" y="4285500"/>
                <a:ext cx="201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04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804" y="795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24839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0"/>
                    </a:moveTo>
                    <a:cubicBezTo>
                      <a:pt x="461" y="410"/>
                      <a:pt x="553" y="502"/>
                      <a:pt x="553" y="611"/>
                    </a:cubicBezTo>
                    <a:cubicBezTo>
                      <a:pt x="553" y="720"/>
                      <a:pt x="461" y="804"/>
                      <a:pt x="352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44" y="410"/>
                      <a:pt x="352" y="410"/>
                    </a:cubicBezTo>
                    <a:close/>
                    <a:moveTo>
                      <a:pt x="2194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194" y="804"/>
                    </a:cubicBezTo>
                    <a:cubicBezTo>
                      <a:pt x="2085" y="804"/>
                      <a:pt x="2001" y="720"/>
                      <a:pt x="2001" y="611"/>
                    </a:cubicBezTo>
                    <a:cubicBezTo>
                      <a:pt x="2001" y="502"/>
                      <a:pt x="2085" y="410"/>
                      <a:pt x="2194" y="410"/>
                    </a:cubicBezTo>
                    <a:close/>
                    <a:moveTo>
                      <a:pt x="628" y="0"/>
                    </a:moveTo>
                    <a:lnTo>
                      <a:pt x="628" y="385"/>
                    </a:lnTo>
                    <a:cubicBezTo>
                      <a:pt x="570" y="310"/>
                      <a:pt x="469" y="251"/>
                      <a:pt x="352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52" y="971"/>
                    </a:cubicBezTo>
                    <a:cubicBezTo>
                      <a:pt x="469" y="971"/>
                      <a:pt x="570" y="913"/>
                      <a:pt x="628" y="837"/>
                    </a:cubicBezTo>
                    <a:lnTo>
                      <a:pt x="628" y="10813"/>
                    </a:lnTo>
                    <a:lnTo>
                      <a:pt x="1917" y="10813"/>
                    </a:lnTo>
                    <a:lnTo>
                      <a:pt x="1917" y="837"/>
                    </a:lnTo>
                    <a:cubicBezTo>
                      <a:pt x="1984" y="913"/>
                      <a:pt x="2085" y="971"/>
                      <a:pt x="2194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194" y="251"/>
                    </a:cubicBezTo>
                    <a:cubicBezTo>
                      <a:pt x="2085" y="251"/>
                      <a:pt x="1984" y="310"/>
                      <a:pt x="1917" y="385"/>
                    </a:cubicBezTo>
                    <a:lnTo>
                      <a:pt x="191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25057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25229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24996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0" y="260"/>
                    </a:lnTo>
                    <a:lnTo>
                      <a:pt x="0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25057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2479175" y="4574875"/>
                <a:ext cx="732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30" y="402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24852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25444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1" y="0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2457825" y="4584900"/>
                <a:ext cx="1159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37" y="402"/>
                    </a:lnTo>
                    <a:lnTo>
                      <a:pt x="463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24639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24911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5" y="1532"/>
                      <a:pt x="1975" y="988"/>
                    </a:cubicBezTo>
                    <a:cubicBezTo>
                      <a:pt x="1975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2496525" y="4253075"/>
                <a:ext cx="1595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11" extrusionOk="0">
                    <a:moveTo>
                      <a:pt x="437" y="1"/>
                    </a:moveTo>
                    <a:cubicBezTo>
                      <a:pt x="345" y="1"/>
                      <a:pt x="232" y="61"/>
                      <a:pt x="143" y="167"/>
                    </a:cubicBezTo>
                    <a:cubicBezTo>
                      <a:pt x="18" y="318"/>
                      <a:pt x="1" y="502"/>
                      <a:pt x="93" y="578"/>
                    </a:cubicBezTo>
                    <a:cubicBezTo>
                      <a:pt x="123" y="600"/>
                      <a:pt x="159" y="610"/>
                      <a:pt x="198" y="610"/>
                    </a:cubicBezTo>
                    <a:cubicBezTo>
                      <a:pt x="292" y="610"/>
                      <a:pt x="404" y="550"/>
                      <a:pt x="486" y="444"/>
                    </a:cubicBezTo>
                    <a:cubicBezTo>
                      <a:pt x="612" y="293"/>
                      <a:pt x="637" y="109"/>
                      <a:pt x="537" y="34"/>
                    </a:cubicBezTo>
                    <a:cubicBezTo>
                      <a:pt x="509" y="11"/>
                      <a:pt x="475" y="1"/>
                      <a:pt x="4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12945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96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94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7"/>
              <p:cNvSpPr/>
              <p:nvPr/>
            </p:nvSpPr>
            <p:spPr>
              <a:xfrm>
                <a:off x="1626550" y="4331100"/>
                <a:ext cx="423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25" extrusionOk="0">
                    <a:moveTo>
                      <a:pt x="595" y="1"/>
                    </a:moveTo>
                    <a:lnTo>
                      <a:pt x="545" y="143"/>
                    </a:lnTo>
                    <a:cubicBezTo>
                      <a:pt x="427" y="553"/>
                      <a:pt x="235" y="938"/>
                      <a:pt x="1" y="1306"/>
                    </a:cubicBezTo>
                    <a:lnTo>
                      <a:pt x="1122" y="1624"/>
                    </a:lnTo>
                    <a:cubicBezTo>
                      <a:pt x="1348" y="1239"/>
                      <a:pt x="1524" y="829"/>
                      <a:pt x="1641" y="411"/>
                    </a:cubicBezTo>
                    <a:lnTo>
                      <a:pt x="1691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12932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111" y="1"/>
                    </a:moveTo>
                    <a:cubicBezTo>
                      <a:pt x="90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0" y="658"/>
                    </a:lnTo>
                    <a:cubicBezTo>
                      <a:pt x="430" y="682"/>
                      <a:pt x="461" y="695"/>
                      <a:pt x="491" y="695"/>
                    </a:cubicBezTo>
                    <a:cubicBezTo>
                      <a:pt x="513" y="695"/>
                      <a:pt x="535" y="688"/>
                      <a:pt x="553" y="674"/>
                    </a:cubicBezTo>
                    <a:cubicBezTo>
                      <a:pt x="595" y="641"/>
                      <a:pt x="603" y="582"/>
                      <a:pt x="569" y="540"/>
                    </a:cubicBezTo>
                    <a:lnTo>
                      <a:pt x="184" y="38"/>
                    </a:lnTo>
                    <a:cubicBezTo>
                      <a:pt x="170" y="14"/>
                      <a:pt x="141" y="1"/>
                      <a:pt x="111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16489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8" y="641"/>
                      <a:pt x="59" y="674"/>
                    </a:cubicBezTo>
                    <a:cubicBezTo>
                      <a:pt x="76" y="688"/>
                      <a:pt x="96" y="695"/>
                      <a:pt x="117" y="695"/>
                    </a:cubicBezTo>
                    <a:cubicBezTo>
                      <a:pt x="145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2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1289475" y="4331100"/>
                <a:ext cx="423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76" y="829"/>
                      <a:pt x="352" y="1231"/>
                      <a:pt x="578" y="1616"/>
                    </a:cubicBezTo>
                    <a:lnTo>
                      <a:pt x="1691" y="1298"/>
                    </a:lnTo>
                    <a:cubicBezTo>
                      <a:pt x="1457" y="938"/>
                      <a:pt x="1264" y="553"/>
                      <a:pt x="1147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2091050" y="4285500"/>
                <a:ext cx="19900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96" extrusionOk="0">
                    <a:moveTo>
                      <a:pt x="0" y="0"/>
                    </a:moveTo>
                    <a:lnTo>
                      <a:pt x="0" y="795"/>
                    </a:lnTo>
                    <a:lnTo>
                      <a:pt x="795" y="795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2069075" y="4304750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60" y="410"/>
                    </a:moveTo>
                    <a:cubicBezTo>
                      <a:pt x="469" y="410"/>
                      <a:pt x="553" y="502"/>
                      <a:pt x="553" y="611"/>
                    </a:cubicBezTo>
                    <a:cubicBezTo>
                      <a:pt x="553" y="720"/>
                      <a:pt x="469" y="804"/>
                      <a:pt x="360" y="804"/>
                    </a:cubicBezTo>
                    <a:cubicBezTo>
                      <a:pt x="252" y="804"/>
                      <a:pt x="160" y="720"/>
                      <a:pt x="160" y="611"/>
                    </a:cubicBezTo>
                    <a:cubicBezTo>
                      <a:pt x="160" y="502"/>
                      <a:pt x="252" y="410"/>
                      <a:pt x="360" y="410"/>
                    </a:cubicBezTo>
                    <a:close/>
                    <a:moveTo>
                      <a:pt x="2202" y="410"/>
                    </a:moveTo>
                    <a:cubicBezTo>
                      <a:pt x="2302" y="410"/>
                      <a:pt x="2394" y="502"/>
                      <a:pt x="2394" y="611"/>
                    </a:cubicBezTo>
                    <a:cubicBezTo>
                      <a:pt x="2394" y="720"/>
                      <a:pt x="2302" y="804"/>
                      <a:pt x="2202" y="804"/>
                    </a:cubicBezTo>
                    <a:cubicBezTo>
                      <a:pt x="2093" y="804"/>
                      <a:pt x="2001" y="720"/>
                      <a:pt x="2001" y="611"/>
                    </a:cubicBezTo>
                    <a:cubicBezTo>
                      <a:pt x="2001" y="502"/>
                      <a:pt x="2093" y="410"/>
                      <a:pt x="2202" y="410"/>
                    </a:cubicBezTo>
                    <a:close/>
                    <a:moveTo>
                      <a:pt x="637" y="0"/>
                    </a:moveTo>
                    <a:lnTo>
                      <a:pt x="637" y="385"/>
                    </a:lnTo>
                    <a:cubicBezTo>
                      <a:pt x="570" y="310"/>
                      <a:pt x="469" y="251"/>
                      <a:pt x="360" y="251"/>
                    </a:cubicBezTo>
                    <a:cubicBezTo>
                      <a:pt x="160" y="251"/>
                      <a:pt x="1" y="410"/>
                      <a:pt x="1" y="611"/>
                    </a:cubicBezTo>
                    <a:cubicBezTo>
                      <a:pt x="1" y="804"/>
                      <a:pt x="160" y="971"/>
                      <a:pt x="360" y="971"/>
                    </a:cubicBezTo>
                    <a:cubicBezTo>
                      <a:pt x="469" y="971"/>
                      <a:pt x="570" y="913"/>
                      <a:pt x="637" y="837"/>
                    </a:cubicBezTo>
                    <a:lnTo>
                      <a:pt x="637" y="10813"/>
                    </a:lnTo>
                    <a:lnTo>
                      <a:pt x="1925" y="10813"/>
                    </a:lnTo>
                    <a:lnTo>
                      <a:pt x="1925" y="837"/>
                    </a:lnTo>
                    <a:cubicBezTo>
                      <a:pt x="1984" y="913"/>
                      <a:pt x="2084" y="971"/>
                      <a:pt x="2202" y="971"/>
                    </a:cubicBezTo>
                    <a:cubicBezTo>
                      <a:pt x="2394" y="971"/>
                      <a:pt x="2553" y="804"/>
                      <a:pt x="2553" y="611"/>
                    </a:cubicBezTo>
                    <a:cubicBezTo>
                      <a:pt x="2553" y="410"/>
                      <a:pt x="2394" y="251"/>
                      <a:pt x="2202" y="251"/>
                    </a:cubicBezTo>
                    <a:cubicBezTo>
                      <a:pt x="2084" y="251"/>
                      <a:pt x="1984" y="310"/>
                      <a:pt x="1925" y="385"/>
                    </a:cubicBezTo>
                    <a:lnTo>
                      <a:pt x="192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209105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2108000" y="4304750"/>
                <a:ext cx="58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806" extrusionOk="0">
                    <a:moveTo>
                      <a:pt x="0" y="0"/>
                    </a:moveTo>
                    <a:lnTo>
                      <a:pt x="0" y="10805"/>
                    </a:lnTo>
                    <a:lnTo>
                      <a:pt x="235" y="10805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2084975" y="4556250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1289" y="0"/>
                    </a:moveTo>
                    <a:lnTo>
                      <a:pt x="1" y="260"/>
                    </a:lnTo>
                    <a:lnTo>
                      <a:pt x="1" y="753"/>
                    </a:lnTo>
                    <a:lnTo>
                      <a:pt x="1289" y="753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2091050" y="4560425"/>
                <a:ext cx="58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587" extrusionOk="0">
                    <a:moveTo>
                      <a:pt x="235" y="1"/>
                    </a:moveTo>
                    <a:lnTo>
                      <a:pt x="0" y="42"/>
                    </a:lnTo>
                    <a:lnTo>
                      <a:pt x="0" y="586"/>
                    </a:lnTo>
                    <a:lnTo>
                      <a:pt x="235" y="586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2064475" y="4574875"/>
                <a:ext cx="73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921" y="402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2070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2129550" y="4574875"/>
                <a:ext cx="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2" extrusionOk="0">
                    <a:moveTo>
                      <a:pt x="0" y="0"/>
                    </a:moveTo>
                    <a:lnTo>
                      <a:pt x="0" y="402"/>
                    </a:lnTo>
                    <a:lnTo>
                      <a:pt x="235" y="40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2042925" y="45849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2049000" y="45849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2076400" y="4243850"/>
                <a:ext cx="49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76" y="1532"/>
                      <a:pt x="1976" y="988"/>
                    </a:cubicBezTo>
                    <a:cubicBezTo>
                      <a:pt x="1976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2081625" y="4253000"/>
                <a:ext cx="1592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4" extrusionOk="0">
                    <a:moveTo>
                      <a:pt x="438" y="0"/>
                    </a:moveTo>
                    <a:cubicBezTo>
                      <a:pt x="344" y="0"/>
                      <a:pt x="231" y="65"/>
                      <a:pt x="143" y="170"/>
                    </a:cubicBezTo>
                    <a:cubicBezTo>
                      <a:pt x="26" y="321"/>
                      <a:pt x="1" y="505"/>
                      <a:pt x="101" y="581"/>
                    </a:cubicBezTo>
                    <a:cubicBezTo>
                      <a:pt x="128" y="603"/>
                      <a:pt x="163" y="613"/>
                      <a:pt x="201" y="613"/>
                    </a:cubicBezTo>
                    <a:cubicBezTo>
                      <a:pt x="292" y="613"/>
                      <a:pt x="406" y="553"/>
                      <a:pt x="494" y="447"/>
                    </a:cubicBezTo>
                    <a:cubicBezTo>
                      <a:pt x="612" y="296"/>
                      <a:pt x="637" y="112"/>
                      <a:pt x="545" y="37"/>
                    </a:cubicBezTo>
                    <a:cubicBezTo>
                      <a:pt x="515" y="12"/>
                      <a:pt x="478" y="0"/>
                      <a:pt x="4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2124100" y="4335300"/>
                <a:ext cx="3693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4905" extrusionOk="0">
                    <a:moveTo>
                      <a:pt x="13986" y="0"/>
                    </a:moveTo>
                    <a:cubicBezTo>
                      <a:pt x="13283" y="2344"/>
                      <a:pt x="10588" y="4101"/>
                      <a:pt x="7382" y="4101"/>
                    </a:cubicBezTo>
                    <a:cubicBezTo>
                      <a:pt x="4185" y="4101"/>
                      <a:pt x="1499" y="2360"/>
                      <a:pt x="787" y="17"/>
                    </a:cubicBezTo>
                    <a:lnTo>
                      <a:pt x="1" y="193"/>
                    </a:lnTo>
                    <a:cubicBezTo>
                      <a:pt x="796" y="2888"/>
                      <a:pt x="3800" y="4905"/>
                      <a:pt x="7382" y="4905"/>
                    </a:cubicBezTo>
                    <a:cubicBezTo>
                      <a:pt x="10973" y="4905"/>
                      <a:pt x="13986" y="2879"/>
                      <a:pt x="14772" y="176"/>
                    </a:cubicBezTo>
                    <a:lnTo>
                      <a:pt x="13986" y="0"/>
                    </a:ln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7"/>
              <p:cNvSpPr/>
              <p:nvPr/>
            </p:nvSpPr>
            <p:spPr>
              <a:xfrm>
                <a:off x="2455950" y="4331100"/>
                <a:ext cx="425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25" extrusionOk="0">
                    <a:moveTo>
                      <a:pt x="595" y="1"/>
                    </a:moveTo>
                    <a:lnTo>
                      <a:pt x="553" y="143"/>
                    </a:lnTo>
                    <a:cubicBezTo>
                      <a:pt x="436" y="553"/>
                      <a:pt x="243" y="938"/>
                      <a:pt x="0" y="1306"/>
                    </a:cubicBezTo>
                    <a:lnTo>
                      <a:pt x="1122" y="1624"/>
                    </a:lnTo>
                    <a:cubicBezTo>
                      <a:pt x="1348" y="1239"/>
                      <a:pt x="1532" y="829"/>
                      <a:pt x="1649" y="411"/>
                    </a:cubicBezTo>
                    <a:lnTo>
                      <a:pt x="1699" y="244"/>
                    </a:lnTo>
                    <a:lnTo>
                      <a:pt x="59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7"/>
              <p:cNvSpPr/>
              <p:nvPr/>
            </p:nvSpPr>
            <p:spPr>
              <a:xfrm>
                <a:off x="2122850" y="4320750"/>
                <a:ext cx="151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5" extrusionOk="0">
                    <a:moveTo>
                      <a:pt x="109" y="1"/>
                    </a:moveTo>
                    <a:cubicBezTo>
                      <a:pt x="89" y="1"/>
                      <a:pt x="68" y="8"/>
                      <a:pt x="51" y="21"/>
                    </a:cubicBezTo>
                    <a:cubicBezTo>
                      <a:pt x="9" y="55"/>
                      <a:pt x="0" y="114"/>
                      <a:pt x="34" y="164"/>
                    </a:cubicBezTo>
                    <a:lnTo>
                      <a:pt x="411" y="658"/>
                    </a:lnTo>
                    <a:cubicBezTo>
                      <a:pt x="430" y="682"/>
                      <a:pt x="458" y="695"/>
                      <a:pt x="488" y="695"/>
                    </a:cubicBezTo>
                    <a:cubicBezTo>
                      <a:pt x="509" y="695"/>
                      <a:pt x="532" y="688"/>
                      <a:pt x="553" y="674"/>
                    </a:cubicBezTo>
                    <a:cubicBezTo>
                      <a:pt x="595" y="641"/>
                      <a:pt x="603" y="582"/>
                      <a:pt x="570" y="540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2478550" y="4320750"/>
                <a:ext cx="15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695" extrusionOk="0">
                    <a:moveTo>
                      <a:pt x="494" y="1"/>
                    </a:moveTo>
                    <a:cubicBezTo>
                      <a:pt x="466" y="1"/>
                      <a:pt x="438" y="14"/>
                      <a:pt x="419" y="38"/>
                    </a:cubicBezTo>
                    <a:lnTo>
                      <a:pt x="34" y="540"/>
                    </a:lnTo>
                    <a:cubicBezTo>
                      <a:pt x="0" y="582"/>
                      <a:pt x="9" y="641"/>
                      <a:pt x="50" y="674"/>
                    </a:cubicBezTo>
                    <a:cubicBezTo>
                      <a:pt x="68" y="688"/>
                      <a:pt x="90" y="695"/>
                      <a:pt x="112" y="695"/>
                    </a:cubicBezTo>
                    <a:cubicBezTo>
                      <a:pt x="142" y="695"/>
                      <a:pt x="173" y="682"/>
                      <a:pt x="193" y="658"/>
                    </a:cubicBezTo>
                    <a:lnTo>
                      <a:pt x="569" y="164"/>
                    </a:lnTo>
                    <a:cubicBezTo>
                      <a:pt x="603" y="114"/>
                      <a:pt x="594" y="55"/>
                      <a:pt x="553" y="21"/>
                    </a:cubicBezTo>
                    <a:cubicBezTo>
                      <a:pt x="535" y="8"/>
                      <a:pt x="515" y="1"/>
                      <a:pt x="494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2119075" y="4331100"/>
                <a:ext cx="4210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617" extrusionOk="0">
                    <a:moveTo>
                      <a:pt x="1097" y="1"/>
                    </a:moveTo>
                    <a:lnTo>
                      <a:pt x="1" y="244"/>
                    </a:lnTo>
                    <a:lnTo>
                      <a:pt x="51" y="411"/>
                    </a:lnTo>
                    <a:cubicBezTo>
                      <a:pt x="168" y="829"/>
                      <a:pt x="352" y="1231"/>
                      <a:pt x="570" y="1616"/>
                    </a:cubicBezTo>
                    <a:lnTo>
                      <a:pt x="1683" y="1298"/>
                    </a:lnTo>
                    <a:cubicBezTo>
                      <a:pt x="1449" y="938"/>
                      <a:pt x="1265" y="553"/>
                      <a:pt x="1139" y="143"/>
                    </a:cubicBezTo>
                    <a:lnTo>
                      <a:pt x="109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37"/>
            <p:cNvGrpSpPr/>
            <p:nvPr/>
          </p:nvGrpSpPr>
          <p:grpSpPr>
            <a:xfrm>
              <a:off x="6690940" y="3793744"/>
              <a:ext cx="2533291" cy="692489"/>
              <a:chOff x="4961900" y="4282350"/>
              <a:chExt cx="1284500" cy="351125"/>
            </a:xfrm>
          </p:grpSpPr>
          <p:sp>
            <p:nvSpPr>
              <p:cNvPr id="411" name="Google Shape;411;p37"/>
              <p:cNvSpPr/>
              <p:nvPr/>
            </p:nvSpPr>
            <p:spPr>
              <a:xfrm>
                <a:off x="5839000" y="4323775"/>
                <a:ext cx="199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7"/>
              <p:cNvSpPr/>
              <p:nvPr/>
            </p:nvSpPr>
            <p:spPr>
              <a:xfrm>
                <a:off x="5817050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193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7"/>
              <p:cNvSpPr/>
              <p:nvPr/>
            </p:nvSpPr>
            <p:spPr>
              <a:xfrm>
                <a:off x="585302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7"/>
              <p:cNvSpPr/>
              <p:nvPr/>
            </p:nvSpPr>
            <p:spPr>
              <a:xfrm>
                <a:off x="5836075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7"/>
              <p:cNvSpPr/>
              <p:nvPr/>
            </p:nvSpPr>
            <p:spPr>
              <a:xfrm>
                <a:off x="5832950" y="4594525"/>
                <a:ext cx="320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1" y="754"/>
                    </a:lnTo>
                    <a:lnTo>
                      <a:pt x="1281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7"/>
              <p:cNvSpPr/>
              <p:nvPr/>
            </p:nvSpPr>
            <p:spPr>
              <a:xfrm>
                <a:off x="5853025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7"/>
              <p:cNvSpPr/>
              <p:nvPr/>
            </p:nvSpPr>
            <p:spPr>
              <a:xfrm>
                <a:off x="5812450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7"/>
              <p:cNvSpPr/>
              <p:nvPr/>
            </p:nvSpPr>
            <p:spPr>
              <a:xfrm>
                <a:off x="58737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26" y="40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7"/>
              <p:cNvSpPr/>
              <p:nvPr/>
            </p:nvSpPr>
            <p:spPr>
              <a:xfrm>
                <a:off x="5814525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7"/>
              <p:cNvSpPr/>
              <p:nvPr/>
            </p:nvSpPr>
            <p:spPr>
              <a:xfrm>
                <a:off x="5790900" y="4623400"/>
                <a:ext cx="1161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7"/>
              <p:cNvSpPr/>
              <p:nvPr/>
            </p:nvSpPr>
            <p:spPr>
              <a:xfrm>
                <a:off x="5895075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7"/>
              <p:cNvSpPr/>
              <p:nvPr/>
            </p:nvSpPr>
            <p:spPr>
              <a:xfrm>
                <a:off x="5824375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35" y="1"/>
                      <a:pt x="0" y="444"/>
                      <a:pt x="0" y="988"/>
                    </a:cubicBezTo>
                    <a:cubicBezTo>
                      <a:pt x="0" y="1532"/>
                      <a:pt x="435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7"/>
              <p:cNvSpPr/>
              <p:nvPr/>
            </p:nvSpPr>
            <p:spPr>
              <a:xfrm>
                <a:off x="5852200" y="4291500"/>
                <a:ext cx="15700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14" extrusionOk="0">
                    <a:moveTo>
                      <a:pt x="195" y="0"/>
                    </a:moveTo>
                    <a:cubicBezTo>
                      <a:pt x="155" y="0"/>
                      <a:pt x="120" y="12"/>
                      <a:pt x="92" y="37"/>
                    </a:cubicBezTo>
                    <a:cubicBezTo>
                      <a:pt x="0" y="112"/>
                      <a:pt x="17" y="296"/>
                      <a:pt x="142" y="447"/>
                    </a:cubicBezTo>
                    <a:cubicBezTo>
                      <a:pt x="225" y="553"/>
                      <a:pt x="341" y="613"/>
                      <a:pt x="434" y="613"/>
                    </a:cubicBezTo>
                    <a:cubicBezTo>
                      <a:pt x="474" y="613"/>
                      <a:pt x="509" y="603"/>
                      <a:pt x="536" y="581"/>
                    </a:cubicBezTo>
                    <a:cubicBezTo>
                      <a:pt x="628" y="505"/>
                      <a:pt x="611" y="321"/>
                      <a:pt x="486" y="170"/>
                    </a:cubicBezTo>
                    <a:cubicBezTo>
                      <a:pt x="403" y="65"/>
                      <a:pt x="288" y="0"/>
                      <a:pt x="1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5456750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79" y="0"/>
                    </a:moveTo>
                    <a:lnTo>
                      <a:pt x="0" y="176"/>
                    </a:lnTo>
                    <a:cubicBezTo>
                      <a:pt x="779" y="2879"/>
                      <a:pt x="3792" y="4896"/>
                      <a:pt x="7382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77" y="17"/>
                    </a:lnTo>
                    <a:cubicBezTo>
                      <a:pt x="13266" y="2352"/>
                      <a:pt x="10579" y="4093"/>
                      <a:pt x="7382" y="4093"/>
                    </a:cubicBezTo>
                    <a:cubicBezTo>
                      <a:pt x="4177" y="4093"/>
                      <a:pt x="1482" y="2344"/>
                      <a:pt x="779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5451725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42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7"/>
              <p:cNvSpPr/>
              <p:nvPr/>
            </p:nvSpPr>
            <p:spPr>
              <a:xfrm>
                <a:off x="5812225" y="4359250"/>
                <a:ext cx="148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91" extrusionOk="0">
                    <a:moveTo>
                      <a:pt x="487" y="1"/>
                    </a:moveTo>
                    <a:cubicBezTo>
                      <a:pt x="458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88" y="691"/>
                      <a:pt x="109" y="691"/>
                    </a:cubicBezTo>
                    <a:cubicBezTo>
                      <a:pt x="137" y="691"/>
                      <a:pt x="165" y="679"/>
                      <a:pt x="185" y="649"/>
                    </a:cubicBezTo>
                    <a:lnTo>
                      <a:pt x="570" y="155"/>
                    </a:lnTo>
                    <a:cubicBezTo>
                      <a:pt x="595" y="113"/>
                      <a:pt x="595" y="47"/>
                      <a:pt x="545" y="21"/>
                    </a:cubicBezTo>
                    <a:cubicBezTo>
                      <a:pt x="527" y="7"/>
                      <a:pt x="507" y="1"/>
                      <a:pt x="487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7"/>
              <p:cNvSpPr/>
              <p:nvPr/>
            </p:nvSpPr>
            <p:spPr>
              <a:xfrm>
                <a:off x="5456325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12" y="1"/>
                    </a:moveTo>
                    <a:cubicBezTo>
                      <a:pt x="90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9" y="649"/>
                    </a:lnTo>
                    <a:cubicBezTo>
                      <a:pt x="434" y="679"/>
                      <a:pt x="463" y="691"/>
                      <a:pt x="493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93" y="38"/>
                    </a:lnTo>
                    <a:cubicBezTo>
                      <a:pt x="174" y="14"/>
                      <a:pt x="143" y="1"/>
                      <a:pt x="11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5788800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32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5010025" y="4323775"/>
                <a:ext cx="199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796" y="804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7"/>
              <p:cNvSpPr/>
              <p:nvPr/>
            </p:nvSpPr>
            <p:spPr>
              <a:xfrm>
                <a:off x="4988075" y="4343025"/>
                <a:ext cx="63825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10814" extrusionOk="0">
                    <a:moveTo>
                      <a:pt x="360" y="419"/>
                    </a:moveTo>
                    <a:cubicBezTo>
                      <a:pt x="469" y="419"/>
                      <a:pt x="553" y="503"/>
                      <a:pt x="553" y="612"/>
                    </a:cubicBezTo>
                    <a:cubicBezTo>
                      <a:pt x="553" y="721"/>
                      <a:pt x="469" y="813"/>
                      <a:pt x="360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51" y="419"/>
                      <a:pt x="360" y="419"/>
                    </a:cubicBezTo>
                    <a:close/>
                    <a:moveTo>
                      <a:pt x="2201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10" y="813"/>
                      <a:pt x="2201" y="813"/>
                    </a:cubicBezTo>
                    <a:cubicBezTo>
                      <a:pt x="2092" y="813"/>
                      <a:pt x="2000" y="721"/>
                      <a:pt x="2000" y="612"/>
                    </a:cubicBezTo>
                    <a:cubicBezTo>
                      <a:pt x="2000" y="503"/>
                      <a:pt x="2084" y="419"/>
                      <a:pt x="2201" y="419"/>
                    </a:cubicBezTo>
                    <a:close/>
                    <a:moveTo>
                      <a:pt x="636" y="1"/>
                    </a:moveTo>
                    <a:lnTo>
                      <a:pt x="636" y="394"/>
                    </a:lnTo>
                    <a:cubicBezTo>
                      <a:pt x="569" y="311"/>
                      <a:pt x="469" y="260"/>
                      <a:pt x="360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60" y="972"/>
                    </a:cubicBezTo>
                    <a:cubicBezTo>
                      <a:pt x="469" y="972"/>
                      <a:pt x="569" y="922"/>
                      <a:pt x="636" y="838"/>
                    </a:cubicBezTo>
                    <a:lnTo>
                      <a:pt x="636" y="10814"/>
                    </a:lnTo>
                    <a:lnTo>
                      <a:pt x="1925" y="10814"/>
                    </a:lnTo>
                    <a:lnTo>
                      <a:pt x="1925" y="838"/>
                    </a:lnTo>
                    <a:cubicBezTo>
                      <a:pt x="1984" y="922"/>
                      <a:pt x="2084" y="972"/>
                      <a:pt x="2201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201" y="260"/>
                    </a:cubicBezTo>
                    <a:cubicBezTo>
                      <a:pt x="2084" y="260"/>
                      <a:pt x="1984" y="311"/>
                      <a:pt x="1925" y="394"/>
                    </a:cubicBez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7"/>
              <p:cNvSpPr/>
              <p:nvPr/>
            </p:nvSpPr>
            <p:spPr>
              <a:xfrm>
                <a:off x="502427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7"/>
              <p:cNvSpPr/>
              <p:nvPr/>
            </p:nvSpPr>
            <p:spPr>
              <a:xfrm>
                <a:off x="500710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7"/>
              <p:cNvSpPr/>
              <p:nvPr/>
            </p:nvSpPr>
            <p:spPr>
              <a:xfrm>
                <a:off x="5003975" y="4594525"/>
                <a:ext cx="3225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7"/>
              <p:cNvSpPr/>
              <p:nvPr/>
            </p:nvSpPr>
            <p:spPr>
              <a:xfrm>
                <a:off x="5024275" y="4598725"/>
                <a:ext cx="56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586" extrusionOk="0">
                    <a:moveTo>
                      <a:pt x="0" y="0"/>
                    </a:moveTo>
                    <a:lnTo>
                      <a:pt x="0" y="586"/>
                    </a:lnTo>
                    <a:lnTo>
                      <a:pt x="226" y="586"/>
                    </a:lnTo>
                    <a:lnTo>
                      <a:pt x="226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7"/>
              <p:cNvSpPr/>
              <p:nvPr/>
            </p:nvSpPr>
            <p:spPr>
              <a:xfrm>
                <a:off x="4983475" y="4613350"/>
                <a:ext cx="730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921" y="403"/>
                    </a:lnTo>
                    <a:lnTo>
                      <a:pt x="2921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7"/>
              <p:cNvSpPr/>
              <p:nvPr/>
            </p:nvSpPr>
            <p:spPr>
              <a:xfrm>
                <a:off x="50447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7"/>
              <p:cNvSpPr/>
              <p:nvPr/>
            </p:nvSpPr>
            <p:spPr>
              <a:xfrm>
                <a:off x="4985550" y="461335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35" y="403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7"/>
              <p:cNvSpPr/>
              <p:nvPr/>
            </p:nvSpPr>
            <p:spPr>
              <a:xfrm>
                <a:off x="4961900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4646" y="402"/>
                    </a:lnTo>
                    <a:lnTo>
                      <a:pt x="4646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7"/>
              <p:cNvSpPr/>
              <p:nvPr/>
            </p:nvSpPr>
            <p:spPr>
              <a:xfrm>
                <a:off x="5066100" y="4623400"/>
                <a:ext cx="59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403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235" y="402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7"/>
              <p:cNvSpPr/>
              <p:nvPr/>
            </p:nvSpPr>
            <p:spPr>
              <a:xfrm>
                <a:off x="4995400" y="4282350"/>
                <a:ext cx="4917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976" extrusionOk="0">
                    <a:moveTo>
                      <a:pt x="988" y="1"/>
                    </a:moveTo>
                    <a:cubicBezTo>
                      <a:pt x="444" y="1"/>
                      <a:pt x="0" y="444"/>
                      <a:pt x="0" y="988"/>
                    </a:cubicBezTo>
                    <a:cubicBezTo>
                      <a:pt x="0" y="1532"/>
                      <a:pt x="444" y="1976"/>
                      <a:pt x="988" y="1976"/>
                    </a:cubicBezTo>
                    <a:cubicBezTo>
                      <a:pt x="1532" y="1976"/>
                      <a:pt x="1967" y="1532"/>
                      <a:pt x="1967" y="988"/>
                    </a:cubicBezTo>
                    <a:cubicBezTo>
                      <a:pt x="1967" y="444"/>
                      <a:pt x="1532" y="1"/>
                      <a:pt x="988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7"/>
              <p:cNvSpPr/>
              <p:nvPr/>
            </p:nvSpPr>
            <p:spPr>
              <a:xfrm>
                <a:off x="5023225" y="4291375"/>
                <a:ext cx="15925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9" extrusionOk="0">
                    <a:moveTo>
                      <a:pt x="197" y="0"/>
                    </a:moveTo>
                    <a:cubicBezTo>
                      <a:pt x="158" y="0"/>
                      <a:pt x="122" y="11"/>
                      <a:pt x="92" y="33"/>
                    </a:cubicBezTo>
                    <a:cubicBezTo>
                      <a:pt x="0" y="117"/>
                      <a:pt x="17" y="301"/>
                      <a:pt x="142" y="452"/>
                    </a:cubicBezTo>
                    <a:cubicBezTo>
                      <a:pt x="231" y="558"/>
                      <a:pt x="344" y="618"/>
                      <a:pt x="436" y="618"/>
                    </a:cubicBezTo>
                    <a:cubicBezTo>
                      <a:pt x="474" y="618"/>
                      <a:pt x="509" y="608"/>
                      <a:pt x="536" y="586"/>
                    </a:cubicBezTo>
                    <a:cubicBezTo>
                      <a:pt x="636" y="510"/>
                      <a:pt x="611" y="326"/>
                      <a:pt x="486" y="167"/>
                    </a:cubicBezTo>
                    <a:cubicBezTo>
                      <a:pt x="403" y="61"/>
                      <a:pt x="291" y="0"/>
                      <a:pt x="1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7"/>
              <p:cNvSpPr/>
              <p:nvPr/>
            </p:nvSpPr>
            <p:spPr>
              <a:xfrm>
                <a:off x="5872075" y="4373800"/>
                <a:ext cx="3691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64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79" y="2879"/>
                      <a:pt x="3800" y="4896"/>
                      <a:pt x="7390" y="4896"/>
                    </a:cubicBezTo>
                    <a:cubicBezTo>
                      <a:pt x="10964" y="4896"/>
                      <a:pt x="13977" y="2888"/>
                      <a:pt x="14764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77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7"/>
              <p:cNvSpPr/>
              <p:nvPr/>
            </p:nvSpPr>
            <p:spPr>
              <a:xfrm>
                <a:off x="5867050" y="4369400"/>
                <a:ext cx="423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633" extrusionOk="0">
                    <a:moveTo>
                      <a:pt x="1097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4" y="1239"/>
                      <a:pt x="570" y="1632"/>
                    </a:cubicBezTo>
                    <a:lnTo>
                      <a:pt x="1691" y="1306"/>
                    </a:lnTo>
                    <a:cubicBezTo>
                      <a:pt x="1448" y="946"/>
                      <a:pt x="1264" y="553"/>
                      <a:pt x="1139" y="143"/>
                    </a:cubicBezTo>
                    <a:lnTo>
                      <a:pt x="1097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7"/>
              <p:cNvSpPr/>
              <p:nvPr/>
            </p:nvSpPr>
            <p:spPr>
              <a:xfrm>
                <a:off x="62275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2" y="1"/>
                    </a:moveTo>
                    <a:cubicBezTo>
                      <a:pt x="461" y="1"/>
                      <a:pt x="430" y="14"/>
                      <a:pt x="411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68" y="685"/>
                      <a:pt x="90" y="691"/>
                      <a:pt x="111" y="691"/>
                    </a:cubicBezTo>
                    <a:cubicBezTo>
                      <a:pt x="141" y="691"/>
                      <a:pt x="170" y="679"/>
                      <a:pt x="185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6" y="7"/>
                      <a:pt x="514" y="1"/>
                      <a:pt x="492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7"/>
              <p:cNvSpPr/>
              <p:nvPr/>
            </p:nvSpPr>
            <p:spPr>
              <a:xfrm>
                <a:off x="5871850" y="4359250"/>
                <a:ext cx="149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91" extrusionOk="0">
                    <a:moveTo>
                      <a:pt x="109" y="1"/>
                    </a:moveTo>
                    <a:cubicBezTo>
                      <a:pt x="89" y="1"/>
                      <a:pt x="69" y="7"/>
                      <a:pt x="51" y="21"/>
                    </a:cubicBezTo>
                    <a:cubicBezTo>
                      <a:pt x="1" y="47"/>
                      <a:pt x="1" y="113"/>
                      <a:pt x="26" y="155"/>
                    </a:cubicBezTo>
                    <a:lnTo>
                      <a:pt x="411" y="649"/>
                    </a:lnTo>
                    <a:cubicBezTo>
                      <a:pt x="431" y="679"/>
                      <a:pt x="459" y="691"/>
                      <a:pt x="487" y="691"/>
                    </a:cubicBezTo>
                    <a:cubicBezTo>
                      <a:pt x="507" y="691"/>
                      <a:pt x="528" y="685"/>
                      <a:pt x="545" y="674"/>
                    </a:cubicBezTo>
                    <a:cubicBezTo>
                      <a:pt x="595" y="641"/>
                      <a:pt x="595" y="574"/>
                      <a:pt x="562" y="532"/>
                    </a:cubicBezTo>
                    <a:lnTo>
                      <a:pt x="185" y="38"/>
                    </a:lnTo>
                    <a:cubicBezTo>
                      <a:pt x="166" y="14"/>
                      <a:pt x="138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7"/>
              <p:cNvSpPr/>
              <p:nvPr/>
            </p:nvSpPr>
            <p:spPr>
              <a:xfrm>
                <a:off x="6204125" y="4369400"/>
                <a:ext cx="422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625" extrusionOk="0">
                    <a:moveTo>
                      <a:pt x="586" y="0"/>
                    </a:moveTo>
                    <a:lnTo>
                      <a:pt x="544" y="143"/>
                    </a:lnTo>
                    <a:cubicBezTo>
                      <a:pt x="419" y="553"/>
                      <a:pt x="235" y="938"/>
                      <a:pt x="0" y="1298"/>
                    </a:cubicBezTo>
                    <a:lnTo>
                      <a:pt x="1113" y="1624"/>
                    </a:lnTo>
                    <a:cubicBezTo>
                      <a:pt x="1339" y="1239"/>
                      <a:pt x="1515" y="829"/>
                      <a:pt x="1641" y="411"/>
                    </a:cubicBezTo>
                    <a:lnTo>
                      <a:pt x="1691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7"/>
              <p:cNvSpPr/>
              <p:nvPr/>
            </p:nvSpPr>
            <p:spPr>
              <a:xfrm>
                <a:off x="5424725" y="4323775"/>
                <a:ext cx="201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05" h="805" extrusionOk="0">
                    <a:moveTo>
                      <a:pt x="1" y="1"/>
                    </a:moveTo>
                    <a:lnTo>
                      <a:pt x="1" y="804"/>
                    </a:lnTo>
                    <a:lnTo>
                      <a:pt x="804" y="804"/>
                    </a:lnTo>
                    <a:lnTo>
                      <a:pt x="804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7"/>
              <p:cNvSpPr/>
              <p:nvPr/>
            </p:nvSpPr>
            <p:spPr>
              <a:xfrm>
                <a:off x="5402975" y="4343025"/>
                <a:ext cx="638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10814" extrusionOk="0">
                    <a:moveTo>
                      <a:pt x="352" y="419"/>
                    </a:moveTo>
                    <a:cubicBezTo>
                      <a:pt x="461" y="419"/>
                      <a:pt x="553" y="503"/>
                      <a:pt x="553" y="612"/>
                    </a:cubicBezTo>
                    <a:cubicBezTo>
                      <a:pt x="553" y="721"/>
                      <a:pt x="461" y="813"/>
                      <a:pt x="352" y="813"/>
                    </a:cubicBezTo>
                    <a:cubicBezTo>
                      <a:pt x="251" y="813"/>
                      <a:pt x="159" y="721"/>
                      <a:pt x="159" y="612"/>
                    </a:cubicBezTo>
                    <a:cubicBezTo>
                      <a:pt x="159" y="503"/>
                      <a:pt x="243" y="419"/>
                      <a:pt x="352" y="419"/>
                    </a:cubicBezTo>
                    <a:close/>
                    <a:moveTo>
                      <a:pt x="2193" y="419"/>
                    </a:moveTo>
                    <a:cubicBezTo>
                      <a:pt x="2302" y="419"/>
                      <a:pt x="2394" y="503"/>
                      <a:pt x="2394" y="612"/>
                    </a:cubicBezTo>
                    <a:cubicBezTo>
                      <a:pt x="2394" y="721"/>
                      <a:pt x="2302" y="813"/>
                      <a:pt x="2193" y="813"/>
                    </a:cubicBezTo>
                    <a:cubicBezTo>
                      <a:pt x="2084" y="813"/>
                      <a:pt x="2001" y="721"/>
                      <a:pt x="2001" y="612"/>
                    </a:cubicBezTo>
                    <a:cubicBezTo>
                      <a:pt x="2001" y="503"/>
                      <a:pt x="2084" y="419"/>
                      <a:pt x="2193" y="419"/>
                    </a:cubicBezTo>
                    <a:close/>
                    <a:moveTo>
                      <a:pt x="628" y="1"/>
                    </a:moveTo>
                    <a:lnTo>
                      <a:pt x="628" y="394"/>
                    </a:lnTo>
                    <a:cubicBezTo>
                      <a:pt x="570" y="311"/>
                      <a:pt x="469" y="260"/>
                      <a:pt x="352" y="260"/>
                    </a:cubicBezTo>
                    <a:cubicBezTo>
                      <a:pt x="159" y="260"/>
                      <a:pt x="0" y="419"/>
                      <a:pt x="0" y="612"/>
                    </a:cubicBezTo>
                    <a:cubicBezTo>
                      <a:pt x="0" y="813"/>
                      <a:pt x="159" y="972"/>
                      <a:pt x="352" y="972"/>
                    </a:cubicBezTo>
                    <a:cubicBezTo>
                      <a:pt x="469" y="972"/>
                      <a:pt x="570" y="922"/>
                      <a:pt x="628" y="838"/>
                    </a:cubicBezTo>
                    <a:lnTo>
                      <a:pt x="628" y="10814"/>
                    </a:lnTo>
                    <a:lnTo>
                      <a:pt x="1917" y="10814"/>
                    </a:lnTo>
                    <a:lnTo>
                      <a:pt x="1917" y="838"/>
                    </a:lnTo>
                    <a:cubicBezTo>
                      <a:pt x="1984" y="922"/>
                      <a:pt x="2084" y="972"/>
                      <a:pt x="2193" y="972"/>
                    </a:cubicBezTo>
                    <a:cubicBezTo>
                      <a:pt x="2394" y="972"/>
                      <a:pt x="2553" y="813"/>
                      <a:pt x="2553" y="612"/>
                    </a:cubicBezTo>
                    <a:cubicBezTo>
                      <a:pt x="2553" y="419"/>
                      <a:pt x="2394" y="260"/>
                      <a:pt x="2193" y="260"/>
                    </a:cubicBezTo>
                    <a:cubicBezTo>
                      <a:pt x="2084" y="260"/>
                      <a:pt x="1984" y="311"/>
                      <a:pt x="1917" y="394"/>
                    </a:cubicBezTo>
                    <a:lnTo>
                      <a:pt x="1917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7"/>
              <p:cNvSpPr/>
              <p:nvPr/>
            </p:nvSpPr>
            <p:spPr>
              <a:xfrm>
                <a:off x="5438950" y="4343025"/>
                <a:ext cx="590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10814" extrusionOk="0">
                    <a:moveTo>
                      <a:pt x="1" y="1"/>
                    </a:moveTo>
                    <a:lnTo>
                      <a:pt x="1" y="10814"/>
                    </a:lnTo>
                    <a:lnTo>
                      <a:pt x="235" y="10814"/>
                    </a:lnTo>
                    <a:lnTo>
                      <a:pt x="2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7"/>
              <p:cNvSpPr/>
              <p:nvPr/>
            </p:nvSpPr>
            <p:spPr>
              <a:xfrm>
                <a:off x="5422025" y="4343025"/>
                <a:ext cx="5650" cy="2703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0814" extrusionOk="0">
                    <a:moveTo>
                      <a:pt x="0" y="1"/>
                    </a:moveTo>
                    <a:lnTo>
                      <a:pt x="0" y="10814"/>
                    </a:lnTo>
                    <a:lnTo>
                      <a:pt x="226" y="10814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7"/>
              <p:cNvSpPr/>
              <p:nvPr/>
            </p:nvSpPr>
            <p:spPr>
              <a:xfrm>
                <a:off x="5418675" y="4594525"/>
                <a:ext cx="32225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754" extrusionOk="0">
                    <a:moveTo>
                      <a:pt x="0" y="1"/>
                    </a:moveTo>
                    <a:lnTo>
                      <a:pt x="0" y="754"/>
                    </a:lnTo>
                    <a:lnTo>
                      <a:pt x="1289" y="754"/>
                    </a:lnTo>
                    <a:lnTo>
                      <a:pt x="1289" y="2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>
                <a:off x="5438950" y="4598725"/>
                <a:ext cx="59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1" y="0"/>
                    </a:moveTo>
                    <a:lnTo>
                      <a:pt x="1" y="586"/>
                    </a:lnTo>
                    <a:lnTo>
                      <a:pt x="235" y="586"/>
                    </a:lnTo>
                    <a:lnTo>
                      <a:pt x="235" y="5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>
                <a:off x="5398150" y="4613350"/>
                <a:ext cx="732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930" y="403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7"/>
              <p:cNvSpPr/>
              <p:nvPr/>
            </p:nvSpPr>
            <p:spPr>
              <a:xfrm>
                <a:off x="5459475" y="461335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3"/>
                    </a:lnTo>
                    <a:lnTo>
                      <a:pt x="234" y="403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7"/>
              <p:cNvSpPr/>
              <p:nvPr/>
            </p:nvSpPr>
            <p:spPr>
              <a:xfrm>
                <a:off x="5400450" y="4613350"/>
                <a:ext cx="5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03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227" y="403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E68C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7"/>
              <p:cNvSpPr/>
              <p:nvPr/>
            </p:nvSpPr>
            <p:spPr>
              <a:xfrm>
                <a:off x="5376825" y="4623400"/>
                <a:ext cx="11615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4645" y="402"/>
                    </a:lnTo>
                    <a:lnTo>
                      <a:pt x="4645" y="1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>
                <a:off x="5481025" y="4623400"/>
                <a:ext cx="58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03" extrusionOk="0">
                    <a:moveTo>
                      <a:pt x="0" y="1"/>
                    </a:moveTo>
                    <a:lnTo>
                      <a:pt x="0" y="402"/>
                    </a:lnTo>
                    <a:lnTo>
                      <a:pt x="234" y="402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7"/>
              <p:cNvSpPr/>
              <p:nvPr/>
            </p:nvSpPr>
            <p:spPr>
              <a:xfrm>
                <a:off x="5410075" y="4282350"/>
                <a:ext cx="494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976" extrusionOk="0">
                    <a:moveTo>
                      <a:pt x="989" y="1"/>
                    </a:moveTo>
                    <a:cubicBezTo>
                      <a:pt x="445" y="1"/>
                      <a:pt x="1" y="444"/>
                      <a:pt x="1" y="988"/>
                    </a:cubicBezTo>
                    <a:cubicBezTo>
                      <a:pt x="1" y="1532"/>
                      <a:pt x="445" y="1976"/>
                      <a:pt x="989" y="1976"/>
                    </a:cubicBezTo>
                    <a:cubicBezTo>
                      <a:pt x="1533" y="1976"/>
                      <a:pt x="1976" y="1532"/>
                      <a:pt x="1976" y="988"/>
                    </a:cubicBezTo>
                    <a:cubicBezTo>
                      <a:pt x="1976" y="444"/>
                      <a:pt x="1533" y="1"/>
                      <a:pt x="98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7"/>
              <p:cNvSpPr/>
              <p:nvPr/>
            </p:nvSpPr>
            <p:spPr>
              <a:xfrm>
                <a:off x="5437925" y="4291450"/>
                <a:ext cx="15925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16" extrusionOk="0">
                    <a:moveTo>
                      <a:pt x="205" y="0"/>
                    </a:moveTo>
                    <a:cubicBezTo>
                      <a:pt x="165" y="0"/>
                      <a:pt x="129" y="13"/>
                      <a:pt x="100" y="39"/>
                    </a:cubicBezTo>
                    <a:cubicBezTo>
                      <a:pt x="0" y="114"/>
                      <a:pt x="25" y="298"/>
                      <a:pt x="151" y="449"/>
                    </a:cubicBezTo>
                    <a:cubicBezTo>
                      <a:pt x="233" y="555"/>
                      <a:pt x="345" y="615"/>
                      <a:pt x="439" y="615"/>
                    </a:cubicBezTo>
                    <a:cubicBezTo>
                      <a:pt x="478" y="615"/>
                      <a:pt x="514" y="605"/>
                      <a:pt x="544" y="583"/>
                    </a:cubicBezTo>
                    <a:cubicBezTo>
                      <a:pt x="636" y="507"/>
                      <a:pt x="619" y="323"/>
                      <a:pt x="494" y="172"/>
                    </a:cubicBezTo>
                    <a:cubicBezTo>
                      <a:pt x="407" y="62"/>
                      <a:pt x="296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>
                <a:off x="5042475" y="4373800"/>
                <a:ext cx="3693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4772" h="4897" extrusionOk="0">
                    <a:moveTo>
                      <a:pt x="787" y="0"/>
                    </a:moveTo>
                    <a:lnTo>
                      <a:pt x="0" y="176"/>
                    </a:lnTo>
                    <a:cubicBezTo>
                      <a:pt x="787" y="2879"/>
                      <a:pt x="3800" y="4896"/>
                      <a:pt x="7390" y="4896"/>
                    </a:cubicBezTo>
                    <a:cubicBezTo>
                      <a:pt x="10972" y="4896"/>
                      <a:pt x="13977" y="2888"/>
                      <a:pt x="14772" y="193"/>
                    </a:cubicBezTo>
                    <a:lnTo>
                      <a:pt x="13985" y="17"/>
                    </a:lnTo>
                    <a:cubicBezTo>
                      <a:pt x="13274" y="2352"/>
                      <a:pt x="10587" y="4093"/>
                      <a:pt x="7390" y="4093"/>
                    </a:cubicBezTo>
                    <a:cubicBezTo>
                      <a:pt x="4185" y="4093"/>
                      <a:pt x="1490" y="2344"/>
                      <a:pt x="787" y="0"/>
                    </a:cubicBezTo>
                    <a:close/>
                  </a:path>
                </a:pathLst>
              </a:custGeom>
              <a:solidFill>
                <a:srgbClr val="C63C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>
                <a:off x="5037450" y="4369400"/>
                <a:ext cx="4250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633" extrusionOk="0">
                    <a:moveTo>
                      <a:pt x="1105" y="0"/>
                    </a:moveTo>
                    <a:lnTo>
                      <a:pt x="0" y="243"/>
                    </a:lnTo>
                    <a:lnTo>
                      <a:pt x="51" y="411"/>
                    </a:lnTo>
                    <a:cubicBezTo>
                      <a:pt x="168" y="829"/>
                      <a:pt x="343" y="1239"/>
                      <a:pt x="578" y="1632"/>
                    </a:cubicBezTo>
                    <a:lnTo>
                      <a:pt x="1699" y="1306"/>
                    </a:lnTo>
                    <a:cubicBezTo>
                      <a:pt x="1457" y="946"/>
                      <a:pt x="1264" y="553"/>
                      <a:pt x="1147" y="143"/>
                    </a:cubicBez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7"/>
              <p:cNvSpPr/>
              <p:nvPr/>
            </p:nvSpPr>
            <p:spPr>
              <a:xfrm>
                <a:off x="53979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495" y="1"/>
                    </a:moveTo>
                    <a:cubicBezTo>
                      <a:pt x="467" y="1"/>
                      <a:pt x="439" y="14"/>
                      <a:pt x="419" y="38"/>
                    </a:cubicBezTo>
                    <a:lnTo>
                      <a:pt x="34" y="532"/>
                    </a:lnTo>
                    <a:cubicBezTo>
                      <a:pt x="1" y="574"/>
                      <a:pt x="9" y="641"/>
                      <a:pt x="51" y="674"/>
                    </a:cubicBezTo>
                    <a:cubicBezTo>
                      <a:pt x="72" y="685"/>
                      <a:pt x="94" y="691"/>
                      <a:pt x="115" y="691"/>
                    </a:cubicBezTo>
                    <a:cubicBezTo>
                      <a:pt x="145" y="691"/>
                      <a:pt x="173" y="679"/>
                      <a:pt x="193" y="649"/>
                    </a:cubicBezTo>
                    <a:lnTo>
                      <a:pt x="570" y="155"/>
                    </a:lnTo>
                    <a:cubicBezTo>
                      <a:pt x="603" y="113"/>
                      <a:pt x="595" y="47"/>
                      <a:pt x="553" y="21"/>
                    </a:cubicBezTo>
                    <a:cubicBezTo>
                      <a:pt x="535" y="7"/>
                      <a:pt x="515" y="1"/>
                      <a:pt x="495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7"/>
              <p:cNvSpPr/>
              <p:nvPr/>
            </p:nvSpPr>
            <p:spPr>
              <a:xfrm>
                <a:off x="5042250" y="4359250"/>
                <a:ext cx="1510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91" extrusionOk="0">
                    <a:moveTo>
                      <a:pt x="109" y="1"/>
                    </a:moveTo>
                    <a:cubicBezTo>
                      <a:pt x="89" y="1"/>
                      <a:pt x="68" y="7"/>
                      <a:pt x="51" y="21"/>
                    </a:cubicBezTo>
                    <a:cubicBezTo>
                      <a:pt x="9" y="47"/>
                      <a:pt x="1" y="113"/>
                      <a:pt x="34" y="155"/>
                    </a:cubicBezTo>
                    <a:lnTo>
                      <a:pt x="411" y="649"/>
                    </a:lnTo>
                    <a:cubicBezTo>
                      <a:pt x="430" y="679"/>
                      <a:pt x="462" y="691"/>
                      <a:pt x="492" y="691"/>
                    </a:cubicBezTo>
                    <a:cubicBezTo>
                      <a:pt x="514" y="691"/>
                      <a:pt x="536" y="685"/>
                      <a:pt x="553" y="674"/>
                    </a:cubicBezTo>
                    <a:cubicBezTo>
                      <a:pt x="595" y="641"/>
                      <a:pt x="603" y="574"/>
                      <a:pt x="570" y="532"/>
                    </a:cubicBezTo>
                    <a:lnTo>
                      <a:pt x="185" y="38"/>
                    </a:lnTo>
                    <a:cubicBezTo>
                      <a:pt x="165" y="14"/>
                      <a:pt x="137" y="1"/>
                      <a:pt x="109" y="1"/>
                    </a:cubicBez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7"/>
              <p:cNvSpPr/>
              <p:nvPr/>
            </p:nvSpPr>
            <p:spPr>
              <a:xfrm>
                <a:off x="5374725" y="4369400"/>
                <a:ext cx="420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625" extrusionOk="0">
                    <a:moveTo>
                      <a:pt x="586" y="0"/>
                    </a:moveTo>
                    <a:lnTo>
                      <a:pt x="545" y="143"/>
                    </a:lnTo>
                    <a:cubicBezTo>
                      <a:pt x="419" y="553"/>
                      <a:pt x="235" y="938"/>
                      <a:pt x="1" y="1298"/>
                    </a:cubicBezTo>
                    <a:lnTo>
                      <a:pt x="1114" y="1624"/>
                    </a:lnTo>
                    <a:cubicBezTo>
                      <a:pt x="1331" y="1239"/>
                      <a:pt x="1507" y="829"/>
                      <a:pt x="1633" y="411"/>
                    </a:cubicBezTo>
                    <a:lnTo>
                      <a:pt x="1683" y="251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C9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9" name="Google Shape;469;p37"/>
          <p:cNvSpPr/>
          <p:nvPr/>
        </p:nvSpPr>
        <p:spPr>
          <a:xfrm>
            <a:off x="1323914" y="4601814"/>
            <a:ext cx="1959831" cy="194874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"/>
          <p:cNvSpPr/>
          <p:nvPr/>
        </p:nvSpPr>
        <p:spPr>
          <a:xfrm>
            <a:off x="5879253" y="4601814"/>
            <a:ext cx="1959831" cy="194874"/>
          </a:xfrm>
          <a:prstGeom prst="ellipse">
            <a:avLst/>
          </a:prstGeom>
          <a:solidFill>
            <a:srgbClr val="7824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7"/>
          <p:cNvSpPr txBox="1">
            <a:spLocks noGrp="1"/>
          </p:cNvSpPr>
          <p:nvPr>
            <p:ph type="title"/>
          </p:nvPr>
        </p:nvSpPr>
        <p:spPr>
          <a:xfrm>
            <a:off x="3126300" y="265825"/>
            <a:ext cx="2891400" cy="121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Questions de départ</a:t>
            </a:r>
            <a:endParaRPr sz="36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473" name="Google Shape;473;p37"/>
          <p:cNvSpPr txBox="1">
            <a:spLocks noGrp="1"/>
          </p:cNvSpPr>
          <p:nvPr>
            <p:ph type="title" idx="2"/>
          </p:nvPr>
        </p:nvSpPr>
        <p:spPr>
          <a:xfrm>
            <a:off x="1056637" y="1465972"/>
            <a:ext cx="2464739" cy="1793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Quelle est la différence entre la fonction utilitaire et la fonction ludique d’un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objet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?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471" name="Google Shape;471;p37"/>
          <p:cNvSpPr txBox="1">
            <a:spLocks noGrp="1"/>
          </p:cNvSpPr>
          <p:nvPr>
            <p:ph type="title" idx="2"/>
          </p:nvPr>
        </p:nvSpPr>
        <p:spPr>
          <a:xfrm>
            <a:off x="5626798" y="1615019"/>
            <a:ext cx="2464739" cy="1743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À l’aide de quels mots du vocabulaire disciplinaire peux-tu décrire la voix d’un </a:t>
            </a:r>
            <a:r>
              <a:rPr lang="en" sz="2000" dirty="0" err="1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comédien</a:t>
            </a:r>
            <a:r>
              <a:rPr lang="en" sz="20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 ?</a:t>
            </a:r>
            <a:endParaRPr sz="20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9"/>
          <p:cNvGrpSpPr/>
          <p:nvPr/>
        </p:nvGrpSpPr>
        <p:grpSpPr>
          <a:xfrm rot="10800000">
            <a:off x="5221249" y="1220758"/>
            <a:ext cx="3922753" cy="3922753"/>
            <a:chOff x="5374" y="-1968"/>
            <a:chExt cx="3922753" cy="3922753"/>
          </a:xfrm>
        </p:grpSpPr>
        <p:sp>
          <p:nvSpPr>
            <p:cNvPr id="505" name="Google Shape;505;p39"/>
            <p:cNvSpPr/>
            <p:nvPr/>
          </p:nvSpPr>
          <p:spPr>
            <a:xfrm>
              <a:off x="5374" y="-1968"/>
              <a:ext cx="3922753" cy="3922753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5374" y="-1968"/>
              <a:ext cx="2458824" cy="2460219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39"/>
          <p:cNvSpPr/>
          <p:nvPr/>
        </p:nvSpPr>
        <p:spPr>
          <a:xfrm flipH="1">
            <a:off x="-6" y="3351475"/>
            <a:ext cx="3752208" cy="1792036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9"/>
          <p:cNvSpPr/>
          <p:nvPr/>
        </p:nvSpPr>
        <p:spPr>
          <a:xfrm>
            <a:off x="4740022" y="1512571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 idx="6"/>
          </p:nvPr>
        </p:nvSpPr>
        <p:spPr>
          <a:xfrm>
            <a:off x="4712416" y="1466851"/>
            <a:ext cx="9696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14" name="Google Shape;514;p39"/>
          <p:cNvSpPr txBox="1">
            <a:spLocks noGrp="1"/>
          </p:cNvSpPr>
          <p:nvPr>
            <p:ph type="subTitle" idx="8"/>
          </p:nvPr>
        </p:nvSpPr>
        <p:spPr>
          <a:xfrm>
            <a:off x="5813003" y="1942759"/>
            <a:ext cx="2956800" cy="10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Un objet utilisé à des fins pratiques. Donc, son utilité est la même que ce pourquoi on l’a fabriqué à l’origine.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u="sng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Exemples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1. Fourchette = pour manger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2. Téléphone = pour appeler/écrire</a:t>
            </a:r>
          </a:p>
        </p:txBody>
      </p:sp>
      <p:sp>
        <p:nvSpPr>
          <p:cNvPr id="515" name="Google Shape;515;p39"/>
          <p:cNvSpPr txBox="1">
            <a:spLocks noGrp="1"/>
          </p:cNvSpPr>
          <p:nvPr>
            <p:ph type="subTitle" idx="7"/>
          </p:nvPr>
        </p:nvSpPr>
        <p:spPr>
          <a:xfrm>
            <a:off x="5803180" y="1487024"/>
            <a:ext cx="2801324" cy="7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Fonction utilitaire</a:t>
            </a:r>
            <a:endParaRPr sz="21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516" name="Google Shape;516;p39"/>
          <p:cNvSpPr/>
          <p:nvPr/>
        </p:nvSpPr>
        <p:spPr>
          <a:xfrm>
            <a:off x="730231" y="1516526"/>
            <a:ext cx="951817" cy="951817"/>
          </a:xfrm>
          <a:custGeom>
            <a:avLst/>
            <a:gdLst/>
            <a:ahLst/>
            <a:cxnLst/>
            <a:rect l="l" t="t" r="r" b="b"/>
            <a:pathLst>
              <a:path w="153210" h="153210" extrusionOk="0">
                <a:moveTo>
                  <a:pt x="76605" y="1"/>
                </a:moveTo>
                <a:cubicBezTo>
                  <a:pt x="56293" y="1"/>
                  <a:pt x="36802" y="8073"/>
                  <a:pt x="22432" y="22432"/>
                </a:cubicBezTo>
                <a:cubicBezTo>
                  <a:pt x="8073" y="36803"/>
                  <a:pt x="0" y="56281"/>
                  <a:pt x="0" y="76605"/>
                </a:cubicBezTo>
                <a:cubicBezTo>
                  <a:pt x="0" y="96917"/>
                  <a:pt x="8073" y="116407"/>
                  <a:pt x="22432" y="130778"/>
                </a:cubicBezTo>
                <a:cubicBezTo>
                  <a:pt x="36802" y="145137"/>
                  <a:pt x="56293" y="153209"/>
                  <a:pt x="76605" y="153209"/>
                </a:cubicBezTo>
                <a:cubicBezTo>
                  <a:pt x="96917" y="153209"/>
                  <a:pt x="116408" y="145137"/>
                  <a:pt x="130778" y="130778"/>
                </a:cubicBezTo>
                <a:cubicBezTo>
                  <a:pt x="145137" y="116407"/>
                  <a:pt x="153210" y="96917"/>
                  <a:pt x="153210" y="76605"/>
                </a:cubicBezTo>
                <a:cubicBezTo>
                  <a:pt x="153210" y="56281"/>
                  <a:pt x="145137" y="36803"/>
                  <a:pt x="130778" y="22432"/>
                </a:cubicBezTo>
                <a:cubicBezTo>
                  <a:pt x="116408" y="8073"/>
                  <a:pt x="96917" y="1"/>
                  <a:pt x="76605" y="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4AFFC3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9"/>
          <p:cNvSpPr txBox="1">
            <a:spLocks noGrp="1"/>
          </p:cNvSpPr>
          <p:nvPr>
            <p:ph type="title" idx="9"/>
          </p:nvPr>
        </p:nvSpPr>
        <p:spPr>
          <a:xfrm>
            <a:off x="721200" y="365700"/>
            <a:ext cx="6932328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Fonctions ludique et utilitaire</a:t>
            </a:r>
            <a:endParaRPr sz="36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518" name="Google Shape;518;p39"/>
          <p:cNvSpPr txBox="1">
            <a:spLocks noGrp="1"/>
          </p:cNvSpPr>
          <p:nvPr>
            <p:ph type="title" idx="13"/>
          </p:nvPr>
        </p:nvSpPr>
        <p:spPr>
          <a:xfrm>
            <a:off x="712448" y="1481496"/>
            <a:ext cx="9696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519" name="Google Shape;519;p39"/>
          <p:cNvSpPr txBox="1">
            <a:spLocks noGrp="1"/>
          </p:cNvSpPr>
          <p:nvPr>
            <p:ph type="subTitle" idx="14"/>
          </p:nvPr>
        </p:nvSpPr>
        <p:spPr>
          <a:xfrm>
            <a:off x="1799872" y="1487371"/>
            <a:ext cx="2573945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  <a:ea typeface="Palatino" pitchFamily="2" charset="77"/>
              </a:rPr>
              <a:t>Fonction ludique</a:t>
            </a:r>
            <a:endParaRPr sz="21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520" name="Google Shape;520;p39"/>
          <p:cNvSpPr txBox="1">
            <a:spLocks noGrp="1"/>
          </p:cNvSpPr>
          <p:nvPr>
            <p:ph type="subTitle" idx="15"/>
          </p:nvPr>
        </p:nvSpPr>
        <p:spPr>
          <a:xfrm>
            <a:off x="1799873" y="1957971"/>
            <a:ext cx="23700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Un objet qui a une autre fonction que celle qui lui est attribuée au départ.</a:t>
            </a:r>
            <a:endParaRPr lang="en" sz="1200" dirty="0">
              <a:solidFill>
                <a:schemeClr val="tx1"/>
              </a:solidFill>
              <a:latin typeface="Georgia" panose="02040502050405020303" pitchFamily="18" charset="0"/>
              <a:ea typeface="Palatino" pitchFamily="2" charset="77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u="sng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Exemples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1. Plume = la liberté/un oiseau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CA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2. P</a:t>
            </a:r>
            <a:r>
              <a:rPr lang="en" sz="1200" dirty="0">
                <a:solidFill>
                  <a:schemeClr val="tx1"/>
                </a:solidFill>
                <a:latin typeface="Georgia" panose="02040502050405020303" pitchFamily="18" charset="0"/>
                <a:ea typeface="Palatino" pitchFamily="2" charset="77"/>
              </a:rPr>
              <a:t>lante = la croissance/la vie/l’environnement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40"/>
          <p:cNvGrpSpPr/>
          <p:nvPr/>
        </p:nvGrpSpPr>
        <p:grpSpPr>
          <a:xfrm rot="10800000">
            <a:off x="5221249" y="1220758"/>
            <a:ext cx="3922753" cy="3922753"/>
            <a:chOff x="5374" y="-1968"/>
            <a:chExt cx="3922753" cy="3922753"/>
          </a:xfrm>
        </p:grpSpPr>
        <p:sp>
          <p:nvSpPr>
            <p:cNvPr id="533" name="Google Shape;533;p40"/>
            <p:cNvSpPr/>
            <p:nvPr/>
          </p:nvSpPr>
          <p:spPr>
            <a:xfrm>
              <a:off x="5374" y="-1968"/>
              <a:ext cx="3922753" cy="3922753"/>
            </a:xfrm>
            <a:custGeom>
              <a:avLst/>
              <a:gdLst/>
              <a:ahLst/>
              <a:cxnLst/>
              <a:rect l="l" t="t" r="r" b="b"/>
              <a:pathLst>
                <a:path w="33755" h="33755" extrusionOk="0">
                  <a:moveTo>
                    <a:pt x="0" y="1"/>
                  </a:moveTo>
                  <a:lnTo>
                    <a:pt x="0" y="33755"/>
                  </a:lnTo>
                  <a:cubicBezTo>
                    <a:pt x="18645" y="33755"/>
                    <a:pt x="33754" y="18646"/>
                    <a:pt x="33754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29803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5374" y="-1968"/>
              <a:ext cx="2458824" cy="2460219"/>
            </a:xfrm>
            <a:custGeom>
              <a:avLst/>
              <a:gdLst/>
              <a:ahLst/>
              <a:cxnLst/>
              <a:rect l="l" t="t" r="r" b="b"/>
              <a:pathLst>
                <a:path w="21158" h="21170" extrusionOk="0">
                  <a:moveTo>
                    <a:pt x="0" y="1"/>
                  </a:moveTo>
                  <a:lnTo>
                    <a:pt x="0" y="21170"/>
                  </a:lnTo>
                  <a:cubicBezTo>
                    <a:pt x="11692" y="21170"/>
                    <a:pt x="21158" y="11693"/>
                    <a:pt x="21158" y="1"/>
                  </a:cubicBezTo>
                  <a:close/>
                </a:path>
              </a:pathLst>
            </a:custGeom>
            <a:gradFill>
              <a:gsLst>
                <a:gs pos="0">
                  <a:srgbClr val="9C3218">
                    <a:alpha val="41568"/>
                  </a:srgbClr>
                </a:gs>
                <a:gs pos="100000">
                  <a:srgbClr val="9C3218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eorgia" panose="02040502050405020303" pitchFamily="18" charset="0"/>
              </a:endParaRPr>
            </a:p>
          </p:txBody>
        </p:sp>
      </p:grpSp>
      <p:sp>
        <p:nvSpPr>
          <p:cNvPr id="537" name="Google Shape;537;p40"/>
          <p:cNvSpPr/>
          <p:nvPr/>
        </p:nvSpPr>
        <p:spPr>
          <a:xfrm flipH="1">
            <a:off x="-6" y="3351475"/>
            <a:ext cx="3752208" cy="1792036"/>
          </a:xfrm>
          <a:custGeom>
            <a:avLst/>
            <a:gdLst/>
            <a:ahLst/>
            <a:cxnLst/>
            <a:rect l="l" t="t" r="r" b="b"/>
            <a:pathLst>
              <a:path w="40776" h="19330" extrusionOk="0">
                <a:moveTo>
                  <a:pt x="33700" y="0"/>
                </a:moveTo>
                <a:cubicBezTo>
                  <a:pt x="30801" y="0"/>
                  <a:pt x="28015" y="725"/>
                  <a:pt x="25987" y="2876"/>
                </a:cubicBezTo>
                <a:cubicBezTo>
                  <a:pt x="19568" y="9688"/>
                  <a:pt x="19660" y="12911"/>
                  <a:pt x="14522" y="13496"/>
                </a:cubicBezTo>
                <a:cubicBezTo>
                  <a:pt x="14161" y="13538"/>
                  <a:pt x="13815" y="13556"/>
                  <a:pt x="13481" y="13556"/>
                </a:cubicBezTo>
                <a:cubicBezTo>
                  <a:pt x="9996" y="13556"/>
                  <a:pt x="7874" y="11511"/>
                  <a:pt x="5518" y="11511"/>
                </a:cubicBezTo>
                <a:cubicBezTo>
                  <a:pt x="4886" y="11511"/>
                  <a:pt x="4238" y="11658"/>
                  <a:pt x="3541" y="12032"/>
                </a:cubicBezTo>
                <a:cubicBezTo>
                  <a:pt x="1" y="13940"/>
                  <a:pt x="1" y="19330"/>
                  <a:pt x="1" y="19330"/>
                </a:cubicBezTo>
                <a:lnTo>
                  <a:pt x="40776" y="19330"/>
                </a:lnTo>
                <a:lnTo>
                  <a:pt x="40776" y="1093"/>
                </a:lnTo>
                <a:cubicBezTo>
                  <a:pt x="38584" y="498"/>
                  <a:pt x="36103" y="0"/>
                  <a:pt x="33700" y="0"/>
                </a:cubicBezTo>
                <a:close/>
              </a:path>
            </a:pathLst>
          </a:custGeom>
          <a:gradFill>
            <a:gsLst>
              <a:gs pos="0">
                <a:srgbClr val="0AC668">
                  <a:alpha val="32549"/>
                </a:srgbClr>
              </a:gs>
              <a:gs pos="100000">
                <a:srgbClr val="0A94C6">
                  <a:alpha val="9803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543" name="Google Shape;543;p40"/>
          <p:cNvSpPr txBox="1">
            <a:spLocks noGrp="1"/>
          </p:cNvSpPr>
          <p:nvPr>
            <p:ph type="title" idx="9"/>
          </p:nvPr>
        </p:nvSpPr>
        <p:spPr>
          <a:xfrm>
            <a:off x="721200" y="365700"/>
            <a:ext cx="7383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0000"/>
                </a:solidFill>
                <a:latin typeface="Georgia" panose="02040502050405020303" pitchFamily="18" charset="0"/>
                <a:ea typeface="Palatino" pitchFamily="2" charset="77"/>
              </a:rPr>
              <a:t>Qualificatifs pour la voix</a:t>
            </a:r>
            <a:endParaRPr sz="3600" dirty="0">
              <a:solidFill>
                <a:srgbClr val="000000"/>
              </a:solidFill>
              <a:latin typeface="Georgia" panose="02040502050405020303" pitchFamily="18" charset="0"/>
              <a:ea typeface="Palatino" pitchFamily="2" charset="77"/>
            </a:endParaRPr>
          </a:p>
        </p:txBody>
      </p:sp>
      <p:sp>
        <p:nvSpPr>
          <p:cNvPr id="545" name="Google Shape;545;p40"/>
          <p:cNvSpPr txBox="1">
            <a:spLocks noGrp="1"/>
          </p:cNvSpPr>
          <p:nvPr>
            <p:ph type="subTitle" idx="14"/>
          </p:nvPr>
        </p:nvSpPr>
        <p:spPr>
          <a:xfrm>
            <a:off x="1454052" y="1510311"/>
            <a:ext cx="24687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Émotion</a:t>
            </a:r>
            <a:endParaRPr sz="25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47" name="Google Shape;547;p40"/>
          <p:cNvSpPr txBox="1">
            <a:spLocks noGrp="1"/>
          </p:cNvSpPr>
          <p:nvPr>
            <p:ph type="subTitle" idx="14"/>
          </p:nvPr>
        </p:nvSpPr>
        <p:spPr>
          <a:xfrm>
            <a:off x="5948275" y="1904499"/>
            <a:ext cx="24687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Rythme</a:t>
            </a:r>
            <a:endParaRPr sz="2500" b="1" dirty="0">
              <a:solidFill>
                <a:schemeClr val="accent1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9" name="Google Shape;547;p40">
            <a:extLst>
              <a:ext uri="{FF2B5EF4-FFF2-40B4-BE49-F238E27FC236}">
                <a16:creationId xmlns:a16="http://schemas.microsoft.com/office/drawing/2014/main" id="{11C945F9-2BE3-4513-9BA4-9C8642543DCC}"/>
              </a:ext>
            </a:extLst>
          </p:cNvPr>
          <p:cNvSpPr txBox="1">
            <a:spLocks/>
          </p:cNvSpPr>
          <p:nvPr/>
        </p:nvSpPr>
        <p:spPr>
          <a:xfrm>
            <a:off x="4591449" y="3088945"/>
            <a:ext cx="3242454" cy="73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CA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Hauteur</a:t>
            </a:r>
          </a:p>
        </p:txBody>
      </p:sp>
      <p:sp>
        <p:nvSpPr>
          <p:cNvPr id="38" name="Google Shape;547;p40">
            <a:extLst>
              <a:ext uri="{FF2B5EF4-FFF2-40B4-BE49-F238E27FC236}">
                <a16:creationId xmlns:a16="http://schemas.microsoft.com/office/drawing/2014/main" id="{3F5B072E-4898-4855-9CEC-0CE4F572F00F}"/>
              </a:ext>
            </a:extLst>
          </p:cNvPr>
          <p:cNvSpPr txBox="1">
            <a:spLocks/>
          </p:cNvSpPr>
          <p:nvPr/>
        </p:nvSpPr>
        <p:spPr>
          <a:xfrm>
            <a:off x="684695" y="2880775"/>
            <a:ext cx="2468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CA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Débit</a:t>
            </a:r>
          </a:p>
        </p:txBody>
      </p:sp>
      <p:sp>
        <p:nvSpPr>
          <p:cNvPr id="39" name="Google Shape;547;p40">
            <a:extLst>
              <a:ext uri="{FF2B5EF4-FFF2-40B4-BE49-F238E27FC236}">
                <a16:creationId xmlns:a16="http://schemas.microsoft.com/office/drawing/2014/main" id="{B1026BB0-050E-4F1A-BDBA-B20F5F5FD3F6}"/>
              </a:ext>
            </a:extLst>
          </p:cNvPr>
          <p:cNvSpPr txBox="1">
            <a:spLocks/>
          </p:cNvSpPr>
          <p:nvPr/>
        </p:nvSpPr>
        <p:spPr>
          <a:xfrm>
            <a:off x="2250164" y="3935719"/>
            <a:ext cx="2468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CA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Intonation</a:t>
            </a:r>
          </a:p>
        </p:txBody>
      </p:sp>
      <p:sp>
        <p:nvSpPr>
          <p:cNvPr id="40" name="Google Shape;547;p40">
            <a:extLst>
              <a:ext uri="{FF2B5EF4-FFF2-40B4-BE49-F238E27FC236}">
                <a16:creationId xmlns:a16="http://schemas.microsoft.com/office/drawing/2014/main" id="{4DE03163-01D9-4F6C-B3DF-64BB5B280580}"/>
              </a:ext>
            </a:extLst>
          </p:cNvPr>
          <p:cNvSpPr txBox="1">
            <a:spLocks/>
          </p:cNvSpPr>
          <p:nvPr/>
        </p:nvSpPr>
        <p:spPr>
          <a:xfrm>
            <a:off x="6575203" y="3894018"/>
            <a:ext cx="2468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CA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Volume</a:t>
            </a:r>
          </a:p>
        </p:txBody>
      </p:sp>
      <p:sp>
        <p:nvSpPr>
          <p:cNvPr id="41" name="Google Shape;547;p40">
            <a:extLst>
              <a:ext uri="{FF2B5EF4-FFF2-40B4-BE49-F238E27FC236}">
                <a16:creationId xmlns:a16="http://schemas.microsoft.com/office/drawing/2014/main" id="{1F3C4BBD-35B8-41A9-A466-FA1A5CFF59AA}"/>
              </a:ext>
            </a:extLst>
          </p:cNvPr>
          <p:cNvSpPr txBox="1">
            <a:spLocks/>
          </p:cNvSpPr>
          <p:nvPr/>
        </p:nvSpPr>
        <p:spPr>
          <a:xfrm>
            <a:off x="3281350" y="2322390"/>
            <a:ext cx="2468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CA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Timbre</a:t>
            </a:r>
          </a:p>
        </p:txBody>
      </p:sp>
      <p:sp>
        <p:nvSpPr>
          <p:cNvPr id="42" name="Google Shape;545;p40">
            <a:extLst>
              <a:ext uri="{FF2B5EF4-FFF2-40B4-BE49-F238E27FC236}">
                <a16:creationId xmlns:a16="http://schemas.microsoft.com/office/drawing/2014/main" id="{AA2CF741-C5C5-483D-8A4A-09B25925E500}"/>
              </a:ext>
            </a:extLst>
          </p:cNvPr>
          <p:cNvSpPr txBox="1">
            <a:spLocks/>
          </p:cNvSpPr>
          <p:nvPr/>
        </p:nvSpPr>
        <p:spPr>
          <a:xfrm>
            <a:off x="4316659" y="1186004"/>
            <a:ext cx="2468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CA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Registre</a:t>
            </a:r>
          </a:p>
        </p:txBody>
      </p:sp>
      <p:sp>
        <p:nvSpPr>
          <p:cNvPr id="43" name="Google Shape;545;p40">
            <a:extLst>
              <a:ext uri="{FF2B5EF4-FFF2-40B4-BE49-F238E27FC236}">
                <a16:creationId xmlns:a16="http://schemas.microsoft.com/office/drawing/2014/main" id="{C496F6B8-103E-4069-A7F2-A12F7C5730A3}"/>
              </a:ext>
            </a:extLst>
          </p:cNvPr>
          <p:cNvSpPr txBox="1">
            <a:spLocks/>
          </p:cNvSpPr>
          <p:nvPr/>
        </p:nvSpPr>
        <p:spPr>
          <a:xfrm>
            <a:off x="7101938" y="2651331"/>
            <a:ext cx="24687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None/>
              <a:defRPr sz="18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None/>
              <a:defRPr sz="1400" b="0" i="0" u="none" strike="noStrike" cap="none">
                <a:solidFill>
                  <a:schemeClr val="accent5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CA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Silence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d Carpet Event Report by Slidesgo">
  <a:themeElements>
    <a:clrScheme name="Simple Light">
      <a:dk1>
        <a:srgbClr val="202231"/>
      </a:dk1>
      <a:lt1>
        <a:srgbClr val="FFFFFF"/>
      </a:lt1>
      <a:dk2>
        <a:srgbClr val="454857"/>
      </a:dk2>
      <a:lt2>
        <a:srgbClr val="EEEEEE"/>
      </a:lt2>
      <a:accent1>
        <a:srgbClr val="9C3218"/>
      </a:accent1>
      <a:accent2>
        <a:srgbClr val="C33D1D"/>
      </a:accent2>
      <a:accent3>
        <a:srgbClr val="252C3A"/>
      </a:accent3>
      <a:accent4>
        <a:srgbClr val="255144"/>
      </a:accent4>
      <a:accent5>
        <a:srgbClr val="FEC659"/>
      </a:accent5>
      <a:accent6>
        <a:srgbClr val="E4892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14980</TotalTime>
  <Words>517</Words>
  <Application>Microsoft Macintosh PowerPoint</Application>
  <PresentationFormat>Affichage à l'écran (16:9)</PresentationFormat>
  <Paragraphs>87</Paragraphs>
  <Slides>25</Slides>
  <Notes>23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Georgia</vt:lpstr>
      <vt:lpstr>Work Sans Regular</vt:lpstr>
      <vt:lpstr>Work Sans</vt:lpstr>
      <vt:lpstr>Karla</vt:lpstr>
      <vt:lpstr>Arial</vt:lpstr>
      <vt:lpstr>Red Carpet Event Report by Slidesgo</vt:lpstr>
      <vt:lpstr>PREMIÈRE NEIGE</vt:lpstr>
      <vt:lpstr>COURS 1  Préparation</vt:lpstr>
      <vt:lpstr>Proposition d’appréciation</vt:lpstr>
      <vt:lpstr>Étapes de réalisation</vt:lpstr>
      <vt:lpstr>Affiche</vt:lpstr>
      <vt:lpstr>Bande-annonce</vt:lpstr>
      <vt:lpstr>Questions de départ</vt:lpstr>
      <vt:lpstr>02</vt:lpstr>
      <vt:lpstr>Qualificatifs pour la voix</vt:lpstr>
      <vt:lpstr>COURS 1 Réalisation</vt:lpstr>
      <vt:lpstr>Grille d’observation</vt:lpstr>
      <vt:lpstr>Première Neige</vt:lpstr>
      <vt:lpstr>COURS 1 Intégration</vt:lpstr>
      <vt:lpstr>Discussion en groupe</vt:lpstr>
      <vt:lpstr>COURS 2  Préparation</vt:lpstr>
      <vt:lpstr>Nuage de mots</vt:lpstr>
      <vt:lpstr>COURS 2 Réalisation</vt:lpstr>
      <vt:lpstr>Travail d’équipe</vt:lpstr>
      <vt:lpstr>Appréciation</vt:lpstr>
      <vt:lpstr>COURS 2 Intégration</vt:lpstr>
      <vt:lpstr>Questions de réflexion</vt:lpstr>
      <vt:lpstr>Évaluation</vt:lpstr>
      <vt:lpstr>Présentation PowerPoint</vt:lpstr>
      <vt:lpstr>PREMIÈRE NEIGE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LAZZI DE LA MOUCHE 2.0</dc:title>
  <dc:creator>Mélody Verville-Giguère</dc:creator>
  <cp:lastModifiedBy>Lapolice Marie-Ève</cp:lastModifiedBy>
  <cp:revision>40</cp:revision>
  <dcterms:modified xsi:type="dcterms:W3CDTF">2021-05-14T21:32:03Z</dcterms:modified>
</cp:coreProperties>
</file>